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D47"/>
    <a:srgbClr val="1CB4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60"/>
  </p:normalViewPr>
  <p:slideViewPr>
    <p:cSldViewPr>
      <p:cViewPr>
        <p:scale>
          <a:sx n="50" d="100"/>
          <a:sy n="50" d="100"/>
        </p:scale>
        <p:origin x="-1722" y="-117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27AC6-A708-4176-AEEA-818FE5D692A2}" type="datetimeFigureOut">
              <a:rPr lang="en-US" smtClean="0"/>
              <a:pPr/>
              <a:t>4/19/2011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EB146-0129-43AD-94D8-10D97E063D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8EB146-0129-43AD-94D8-10D97E063D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87EEB8-A01F-4196-B244-F934E5C5C975}"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EEB8-A01F-4196-B244-F934E5C5C975}"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EEB8-A01F-4196-B244-F934E5C5C975}"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7EEB8-A01F-4196-B244-F934E5C5C975}"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7EEB8-A01F-4196-B244-F934E5C5C975}" type="datetimeFigureOut">
              <a:rPr lang="en-US" smtClean="0"/>
              <a:pPr/>
              <a:t>4/19/2011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87EEB8-A01F-4196-B244-F934E5C5C975}"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87EEB8-A01F-4196-B244-F934E5C5C975}" type="datetimeFigureOut">
              <a:rPr lang="en-US" smtClean="0"/>
              <a:pPr/>
              <a:t>4/19/2011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87EEB8-A01F-4196-B244-F934E5C5C975}" type="datetimeFigureOut">
              <a:rPr lang="en-US" smtClean="0"/>
              <a:pPr/>
              <a:t>4/19/2011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7EEB8-A01F-4196-B244-F934E5C5C975}" type="datetimeFigureOut">
              <a:rPr lang="en-US" smtClean="0"/>
              <a:pPr/>
              <a:t>4/19/2011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7EEB8-A01F-4196-B244-F934E5C5C975}"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7EEB8-A01F-4196-B244-F934E5C5C975}" type="datetimeFigureOut">
              <a:rPr lang="en-US" smtClean="0"/>
              <a:pPr/>
              <a:t>4/19/2011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95A45-7205-4E03-86B5-584745CFA5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7EEB8-A01F-4196-B244-F934E5C5C975}" type="datetimeFigureOut">
              <a:rPr lang="en-US" smtClean="0"/>
              <a:pPr/>
              <a:t>4/19/2011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95A45-7205-4E03-86B5-584745CFA5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ways-to-stop-global-warming.com/how-to-prevent-global-warming.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Oscar Cardenas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48000">
              <a:srgbClr val="9CB86E"/>
            </a:gs>
            <a:gs pos="100000">
              <a:srgbClr val="156B13"/>
            </a:gs>
          </a:gsLst>
          <a:lin ang="189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a:t>
            </a:r>
            <a:endParaRPr lang="en-US" dirty="0"/>
          </a:p>
        </p:txBody>
      </p:sp>
      <p:pic>
        <p:nvPicPr>
          <p:cNvPr id="2050" name="Picture 2" descr="E:\DCIM\100OLYMP\P4110451.JPG"/>
          <p:cNvPicPr>
            <a:picLocks noGrp="1" noChangeAspect="1" noChangeArrowheads="1"/>
          </p:cNvPicPr>
          <p:nvPr>
            <p:ph idx="1"/>
          </p:nvPr>
        </p:nvPicPr>
        <p:blipFill>
          <a:blip r:embed="rId3" cstate="print"/>
          <a:srcRect/>
          <a:stretch>
            <a:fillRect/>
          </a:stretch>
        </p:blipFill>
        <p:spPr bwMode="auto">
          <a:xfrm>
            <a:off x="1554691" y="1600201"/>
            <a:ext cx="2102909" cy="1577182"/>
          </a:xfrm>
          <a:prstGeom prst="rect">
            <a:avLst/>
          </a:prstGeom>
          <a:noFill/>
        </p:spPr>
      </p:pic>
      <p:pic>
        <p:nvPicPr>
          <p:cNvPr id="2051" name="Picture 3" descr="E:\DCIM\100OLYMP\P4110459.JPG"/>
          <p:cNvPicPr>
            <a:picLocks noChangeAspect="1" noChangeArrowheads="1"/>
          </p:cNvPicPr>
          <p:nvPr/>
        </p:nvPicPr>
        <p:blipFill>
          <a:blip r:embed="rId4" cstate="print"/>
          <a:srcRect/>
          <a:stretch>
            <a:fillRect/>
          </a:stretch>
        </p:blipFill>
        <p:spPr bwMode="auto">
          <a:xfrm>
            <a:off x="4953000" y="1905000"/>
            <a:ext cx="2286000" cy="3048000"/>
          </a:xfrm>
          <a:prstGeom prst="rect">
            <a:avLst/>
          </a:prstGeom>
          <a:noFill/>
        </p:spPr>
      </p:pic>
      <p:pic>
        <p:nvPicPr>
          <p:cNvPr id="2052" name="Picture 4" descr="E:\DCIM\100OLYMP\P4110460.JPG"/>
          <p:cNvPicPr>
            <a:picLocks noChangeAspect="1" noChangeArrowheads="1"/>
          </p:cNvPicPr>
          <p:nvPr/>
        </p:nvPicPr>
        <p:blipFill>
          <a:blip r:embed="rId5" cstate="print"/>
          <a:srcRect/>
          <a:stretch>
            <a:fillRect/>
          </a:stretch>
        </p:blipFill>
        <p:spPr bwMode="auto">
          <a:xfrm>
            <a:off x="1828800" y="3733800"/>
            <a:ext cx="2235200" cy="1676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48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a:t>
            </a:r>
            <a:endParaRPr lang="en-US" dirty="0"/>
          </a:p>
        </p:txBody>
      </p:sp>
      <p:pic>
        <p:nvPicPr>
          <p:cNvPr id="8" name="Picture 7" descr="ad-save earth.jpg"/>
          <p:cNvPicPr/>
          <p:nvPr/>
        </p:nvPicPr>
        <p:blipFill>
          <a:blip r:embed="rId3" cstate="print"/>
          <a:stretch>
            <a:fillRect/>
          </a:stretch>
        </p:blipFill>
        <p:spPr>
          <a:xfrm>
            <a:off x="990600" y="1295400"/>
            <a:ext cx="70104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Recycle?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Saves natural resources- By making products from recycled materials instead of virgin materials, we conserve land and reduce the need to drill for oil and dig for materials.</a:t>
            </a:r>
          </a:p>
          <a:p>
            <a:r>
              <a:rPr lang="en-US" dirty="0" smtClean="0"/>
              <a:t>Saves Energy- It usually takes less energy to make recycled products. It always takes less energy to make a new product from recycled  materials than it does to make it from new materials.</a:t>
            </a:r>
            <a:endParaRPr lang="en-US" dirty="0"/>
          </a:p>
        </p:txBody>
      </p:sp>
      <p:pic>
        <p:nvPicPr>
          <p:cNvPr id="20482" name="Picture 2" descr="http://t0.gstatic.com/images?q=tbn:ANd9GcSlm_NjNlrvi8-Aq6WMARZVeLnnziXc1xDZ1Yr9EWnAhRn2S0xN"/>
          <p:cNvPicPr>
            <a:picLocks noChangeAspect="1" noChangeArrowheads="1"/>
          </p:cNvPicPr>
          <p:nvPr/>
        </p:nvPicPr>
        <p:blipFill>
          <a:blip r:embed="rId3" cstate="print"/>
          <a:srcRect/>
          <a:stretch>
            <a:fillRect/>
          </a:stretch>
        </p:blipFill>
        <p:spPr bwMode="auto">
          <a:xfrm>
            <a:off x="5867400" y="1905000"/>
            <a:ext cx="2436394" cy="342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benefits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Saves Clean Air and Water- In most cases making products from recycled materials creates less air pollution and water pollution than making products from virgin materials.</a:t>
            </a:r>
          </a:p>
          <a:p>
            <a:r>
              <a:rPr lang="en-US" dirty="0" smtClean="0"/>
              <a:t>Saves Landfill Space- When the materials that you recycle go into new products, they don’t go into landfills or incinerators, so landfill space is conserved.</a:t>
            </a:r>
            <a:endParaRPr lang="en-US" dirty="0"/>
          </a:p>
        </p:txBody>
      </p:sp>
      <p:sp>
        <p:nvSpPr>
          <p:cNvPr id="18434" name="AutoShape 2" descr="data:image/jpg;base64,/9j/4AAQSkZJRgABAQAAAQABAAD/2wCEAAkGBhAQEBAUEBQPFBQPDxAQEBAUDxAPDxUUFBAVFBQQFBQXGyYeFxkjGRQUHy8gIycpLCwsFR4xNTAqNSYrLCkBCQoKDgwOGg8PGikkHB8sLCwpLCwpKSkpLCksLSkpLCwsKSwsLCksKSksLCkpKSwpLCkpLCksKSwpLCksLCksLP/AABEIALYBFQMBIgACEQEDEQH/xAAbAAACAwEBAQAAAAAAAAAAAAACAwABBAUGB//EADcQAAEDAwIDBgMHBAMBAAAAAAEAAhEDEiEEMQVBURMiYXGRoRQygRVCUrHB0fAGcpLhI2LxJP/EABoBAAMBAQEBAAAAAAAAAAAAAAABAgMEBQb/xAApEQACAgIBAwMDBQEAAAAAAAAAAQIRAyESEzFBMlFhBBSxIoGRwfBC/9oADAMBAAIRAxEAPwBVqu1MtUtX0Z4gu1S1NtUtQIVapam2qWpgKtUtTbVLUAKtUtTbVVqYC7VUJtqq1IBcKoTbVVqYC4VWplqohAWLtVWplqqEALLVRam2qrUhioVQmFqqEAKIVEJkKoQMVCohNhCQkAshCQmQqIQUKIVEJkISEhiyFUJhCEhIYshUQjIVEJDAIUREKJDPRWq7Udqu1WYoXaoGplqu1CB7F2qrU21S1UQKtUtUc5Aayy6qs3WB1YdqlqX8R0TGPB3T5p9hLE13BdhAKiJxlV2SyU5WbSxwosZV2omMRWrpTOSWmKtVWptqq1MkUQqtTbVRagBJaqtTrUNqB2KhCQnFqEhAxRahLU0hUQkMSQqITCFRCBiiEJCaQhISGLhCQmEISEDFkISEwhUQkULhCQmEISFICyrVwokM9RapamWKWJ2Zi4VwmQqtTsVAQhcE4tVWIYKlszFkpFSittiB9Nc04as7YZN0c1zYTKSbVolLpthZwe6ZpNWrQRwtDHApDo5IGOgrZSpmMockbgxS1JbqYTWahp5roUkzjlCSJaqLU0AKFisgTaqLU4tQlqAE2oS1PtQlqAElqEtTi1CWoASWoS1OLUBCRQohCQmlqAhACyEJCYQhISGLIQkJhCEhBQohCQmEISEhgEISEZCEhIoCFFcKJAeutV2pliu1TZIqxSxNhQNRZIotUtTS1CQqsBdiFzU61CWpMpGV4SjTC0VGpdq55LZ2RejK6lCW9i3FqS9gUSVGkXZjc1UKZWlwCC4IixyRr0bcZTy4dQuadQYgJbXFdKypaON4G3bOlKHteqw9qUXbyqWSyXhaNwg7Ki1VQZlOLVomc7VCC1CWpxagLUyRJahITiEBagYkhCQmkISEFCSEJCaQgISGKIQkJhCEhAxRCEhMIQkJFCyEJCYQgISGBCishWkM9qGq7UdilizsVCrFdiaGKwxFiYq1UGJ9iqxOxGd7EDiAtLqaz1aIKQ0YqlTJS+0CbXoELMWrnbaZ3RSaDuUqDCprFqpsbGVSVkuXE5rmpbqa6xpN5YWWtQ6LOUGjWORSMYahhOcxDYs+RpQshU0gHKJ4SHrSMyZRs6emrAu+i1VajW7kBcFtUjZVUrF266llVHFL6dtndY9rh3TKhC4DKxaQROCvQU3hzQ4bESFpGXIwyYuAotQEJ5agc1WZCCEBCeQluCChRCWQnEICEAKIQEJhCAhIoWQhITCEBSGhZCEphQOSKAKpWVEDPoApqFq0BiosXNY6EBqKxNbTVuZ0TsTQixTs07zVDKdiozmkl1KS2linZosDk6hoAysLmjmu3qKMhc6vosyk9m0JCNOyZWk6fHmr0YA5SVuLQN4HsmuxM5OzndiR9Fbc9PLmtL61OYlAaQnEphfuY9Ro+n1WJ9IhdgnCzPo7rGeO+x0Y8vhnIqU0t1JdCpTSH0ysFFnTZiNJAaa2OpFLsRtBpmRzFr4VWDC690TsDt5yl1GQs9RawycTPJj5qj0LXhwkGQqIXE0mvewgA4nn7ruBwIkbLshkUjzcmJwYohAQnOCWVdmYkhAQmuCWQixiiEBCaQluCLGLKAhMKApWUgCgIRlAVNlAKKyogD6ZYqLFpsVFi4uRtRna1GGpgporEchOJkrULhCChpQzbmtppobFXIVCrVVqz6/WmmNhmYzkws3DNXUqukwA2RGc+adhxNlWn4LJV0+OgzlP1HE2NJAyRvBCjal0HYO9U7FVGBunJMj18Fn1z+7nyAzstOo4g1jiBPdx0n/S5+s4h2mBgSnZpGLb2N4ba47D+c11XUxzXP4bTbbOJAJMHPosep17uRRzoXTc26Nepd3vDrzSXV46lZn6gj5jnn4JQ1IBkyR5pcjZY6WzQ8qNrFviOkKnODyC09JHPZBq6TxyJHUKVFraKck9MPTAF0mCI28UrURm3bqs8+YUe6BHVDeqHGP6rE1M7KN7O2CDM+EboDOY6T4pZaSP05pR0U9mg8NnImOkLTT1LWNglsiO7z+oTKGma5jT2jjjr9IhZX6UfFNByDp3HluHtE+619PbycjfLUvAx/FWcgT7J1OqHNBHNZvgKbi4B8luCJBt33jyKSNPUpGWiQdxuPNUpy8kuEH6e/yb3JZUp1g4dDEls5H0UctbMKoWUtyYUtyLGkAUsphSyUigCgKMoClYwSoqKiVgfW7VLE2FF5XM7uAq1S1MhUnzFwFwlvCeQgcE+YuB5H+oMPk5GAROx3wtnAi0MJbH/YT+S6Ws4cKkAx6e6y6fgLB1+aYmNtpWqyKhcfBh1NINfLdpjaOXuk8T4g61rW2xzIOfJdHX8Nd3iDDcYiYjA+q4vwRcTIOOfLwVqSaEo72YKlYHqqbMbeSlagQY6LRRoEg5gbRz8EzW6NXC6jG/Ocu7uM4P5JOs03ZuEDG4JMysz6Jbvz/dEK3Iz4eCdWiF3sy6ir/N0l7yQIBz9F3i3Tta5zTc9pAbJ5/ihDRZRr4e4io4mMADwWfFmnNexyqfcDTJkQY5Jn2o+ZkwdxyjwCdX4TUEkC8D7zSCP3WLs+USTgQCSksjWmPjGWzS2LgfunM8oQcTw5Ke97W22kdREfXKS6rcMzjn+6Oeyq0LbUM4WjVadrWtiTImSfDaEJ1Aa1gECDJPOeqocQBxUBgNMI5oOJlOpLCLWuggnwMCYjmtek4kX1mPe1w/4nMm0jctIJ6bFZjr2kAmO60gc0Gn1LfmJ7wiNh9BKfUT8kvHfc3cKqjttUeUsPTm9bzqR0d6LCdTSw6STMlojc4KqhqiHZHddnqRO3qtYZF2Rz5ML7kpn/66vjp6Xs9y2ErA1wOqJB30wj6VVsc5aRZjJFOKWSrcUDiq5EUC4oCrJQEosqgSUJKslASlYUUSqVEq0WOj6+yqCJBV3Lw3Dv6hqUnNa+S0b816nT69lQS1wIXzssjj3PbeE33Ki5Zu2Co1ULOR0mablC5Zu2VdsrWZC6TNEhUXLOayE1layonpMmse6Bb5kQOXnssj6eCA3JWg10Lq/RaLKT0jl8S0tzYgAj3XE0uo7N2ducr07yCM58Vx9VohsGzJK3hlXZkPGzncQ4mHkEAC0QI/NYviFvr8LDWyQB9VzKlKDhbxkq0RxofTqggoATOEhtdjTDi0HOC4A7dER1NsOYQSMt2OQfeDCHLyUkbNDxDsqjS5zgJktBEEc8cwuuzjjHSWtztuNtxnf6L57rnXVMkkOg8hvj9EFHXOpvljZDRLoDjIG8mSsurW5CcFJ6Peais2uIMBwkiTiOk81xNbqOxZJj5gCNz4+yws4u6u25rGMFMUwZc7vOJIJnPh05RukVawdLqlhkFuHHniT4ifYKJTUlpFJcTt1dO20ObUYQWh0d3n9fFcvi1VwIDSO8DJA6GIWSpo2xa0NDmNlzyJeBBBnoM8/BaDpw5jnGpSb2TWm1zw17rjHcH3s58lDfwUn8nE01F3e8HOSzXOPDYyQuzSazZpaTBcQIJgCS6OkBZG6Bjh8077NA8shVH5IbMT6pYQQT4HYxkJun4tUZm4kA8zI6c04aWk4tbe4/dGMzMRsrfoKWW3O3tdtjnO3gnY7OhpeIRXa9xEPo96B1IP5hd1tYOEggjwXl6GlLYNNzTaCGgiRJ5mN10NHrXCbw0CMWN3ztH83W0MjWmZTjF7OsXJZcsI4m3FxjAmWOBnzTaOra8EtIMGCtlIy4DnFAXIS5AXJ2KgiUBKjjiZETG4naZjePFKFUHYhHIOIZKiCVEWKjbxdxpuAy6Z2IxicoKWvq0w35xm6Ntl46pqKxEntzIi8uJHqB9MpE1Tv2hxA7x+g8sleXHG6pnrSzq7ifVOGf1H2zpmHNZkYjLsRjwXTPFXD/xfGqQrMcMVGkbSXNOCciVsbqdViDVccnDy+CeZ6BZS+kTejSP1Ua2j6u7jJG4/IfqqPGnfhPr/ALXy2rrNds91SDGHObHd2RDjGseCJ1DpEG0Dkd8N22R9tXj8j+6gfT/tp3RC7jLun89F8p+N1TSHB1aQRjJggRkeQhaKeq1oeat1QF2byJbmBgbco2Vr6f4I+5ifSjxl+cIBxze4gQDHUnkPD68gfJfNqmu1dQ7vk3YDIBu3MbTjdYvjKjSCCZHPE42VcEu5PVT7H1SnxpzjAAkwGm/AM5nHQFIqcbqSJAGRIlfNfjnGLiZGx2I6wQq+OdfOSDOYBIwYHjlPSJc20e/r8cL2gODMi8Oa8OwSYHTaJG8oO3pWGb7y4FrgWubbBkFvWYzK+ffFPiJIG2IGF1NHxJrAJcSTMyBj09ValWjKSvZ6TUWXmyS37pcGh8Rzgn80BrYG2Jzz35rz9PijDUJeZaWNt7uxzKa/idHvQ0GBIxE74/L1VKaI4nWp6thJAc3Bg94Lz9Wu1zHNhoN8h/8AySQARYLe7kxvmY2ErlaaWwYzOB+q06eoQ2AYgiATjb/UfVQ52Uo0amueG2i5pgP3IOSRMR/1KlMTcCRhpO+TP55VnUtIlzRO0Mfy6dCk1qjNxJMRBAmPoptUUou6OjqyLSTUbkGSXklwzPn/AKSDxJwY5gqSxwYHDlFOTTEnaJOAuaH/AJKnvj5InE4HkQZ8FDd9ka9OvKOvo9a1zSx9S1l4fsC26CAfOMbrHT1YEQ6PqEv4meYAA+TMnoBGANlma9h+YESYgZgIjaV0ZvZvdXaS7P4to68+gzuknUgTLhgjnHVKp1mgGOYLTEiQYkHqD+iEuY45AiJODM/wlXy+BUba2qfVy3JsA7jQ3ZloMNG8AZ3PNRjdQHd0VLRG828zsViY9rZjEtMAAjIOJQniNQCG7H/qCfUoUmvAnG+52n8WkgdnHdY0QS0XiJqOJneDIECSIiIRt1wBzDZ53RzhebNd5EfpCW1x8fdPqOw4RapnrKnFWtOajcDqHf7WOv8A1C0ggSdsxE58SuA1xnIx5SPZDUrExAjPIQqeWXgFiivJ3tR/UMiGsdkQSXD1WA8aLSQ0OacZlJL2+P8AihNQHr6FZvNM3WHH7nQp8dqgQAw+LnOJUWKG895MxEKk+rMh4saZ7sU/L0V9h4D0XYbQZ+Ee6eNGz8PuV09aJy9NnB7DwHoq7HwPovQt0VPp7lWdBT6e6OvEXSZ50N8PYqnU/BeiOhp9PdC7Qs6e6fWiHSZ5w+RULT0P6rvnh7P4ULuHM8fVHViHTZwCT4+pVMfbcQMkETHJdqpw5viqocJY4PycDG0KMmSNbNMcJctHBZABFozH3B+ySabPwj/ELuU+FNIPeIjwn6rAdMJ3TjONuhyjKlZhqUmH7jf8R+yFtFkjuNPhaF0dZpAznOBKzMaLhO0iSqTi46JaadMRq6NNz3EMYAT8oY0AeQARU9PSx/xs2/CMnrstXENO1lRzQSY5xHsVKNAdzPze3msJceCNsV3o5VTRU5PdHonfBUez+Rs3TOJjpt+qbWADyOhhaW6cGgXyID7YkTPkhuNIh92c06GlHyifPHokHQ0/whdQUZaT0WQwi47G70Z/gaX4QvQaPhmiOlqzQb2kd2pJJHquS9kFem4Dw01dPWIc0WMuMjkQf2XH9XKCgpN1teX/AEaJS3o8SOHszge6D4FnT81voi5xA3nos7qwkrvi4t0ZNOrEDQM6e5RfZ7OnuU+m8H0V9oFouJm7M/2dT6e5V/ZdLof8itbyBE8wjaQqiosmXJMwnhVPof8AIoTwun0PqV3amlJaDH3C4eIG5WGER4S8ClyRh+zKfQ+pVDhrPH1K3lqEhXxj7C5MzfZdKNjPmUo8OZ4+pXRY3BSSFCjHZrJukzH9ns6H1Ki1kKJ8Y+xHJnv6YCdeFFFw0bhNeoX7qlEUIov3QmoooqSFYs1vYgeqq9RRMBFapnHmhp14a8YzjZRRNpUOL2I7WGO8T06Y+i5l2VaiqK2ypdkVrHyff1SdKe+z+4H0M/oqUVf8kPuO4lVLqtQne4iOQtNsD0RaTNSj5t+uVFFnkX6P2/o0xd/4/Jj1Qmq7+93jzP6rWKQGlJ5mt0EQARv9VailrS/Yh+piHNNjs8myI5H81gI2/nNRRL3LfgdU3dP4cczsN16j+l6safWDrpGC6JIucQBHOJlRRcn1EU4JfK/KNb0zxehHeP8A7yKxcz5qKLrj6mZS9KGMdE+II2BVvGSoorRHgdW2Z/aPzT2qKLXH2IyPZ13VRbS3n4ao3YRMuz6GPouUqURjSV/73Cb0v97EQlRRbGQ2iMO/tKzkKKKF3ZrL0opRRRUQf//Z"/>
          <p:cNvSpPr>
            <a:spLocks noChangeAspect="1" noChangeArrowheads="1"/>
          </p:cNvSpPr>
          <p:nvPr/>
        </p:nvSpPr>
        <p:spPr bwMode="auto">
          <a:xfrm>
            <a:off x="77788" y="-8302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g;base64,/9j/4AAQSkZJRgABAQAAAQABAAD/2wCEAAkGBhAQEBAUEBQPFBQPDxAQEBAUDxAPDxUUFBAVFBQQFBQXGyYeFxkjGRQUHy8gIycpLCwsFR4xNTAqNSYrLCkBCQoKDgwOGg8PGikkHB8sLCwpLCwpKSkpLCksLSkpLCwsKSwsLCksKSksLCkpKSwpLCkpLCksKSwpLCksLCksLP/AABEIALYBFQMBIgACEQEDEQH/xAAbAAACAwEBAQAAAAAAAAAAAAACAwABBAUGB//EADcQAAEDAwIDBgMHBAMBAAAAAAEAAhEDEiEEMQVBURMiYXGRoRQygRVCUrHB0fAGcpLhI2LxJP/EABoBAAMBAQEBAAAAAAAAAAAAAAABAgMEBQb/xAApEQACAgIBAwMDBQEAAAAAAAAAAQIRAyESEzFBMlFhBBSxIoGRwfBC/9oADAMBAAIRAxEAPwBVqu1MtUtX0Z4gu1S1NtUtQIVapam2qWpgKtUtTbVLUAKtUtTbVVqYC7VUJtqq1IBcKoTbVVqYC4VWplqohAWLtVWplqqEALLVRam2qrUhioVQmFqqEAKIVEJkKoQMVCohNhCQkAshCQmQqIQUKIVEJkISEhiyFUJhCEhIYshUQjIVEJDAIUREKJDPRWq7Udqu1WYoXaoGplqu1CB7F2qrU21S1UQKtUtUc5Aayy6qs3WB1YdqlqX8R0TGPB3T5p9hLE13BdhAKiJxlV2SyU5WbSxwosZV2omMRWrpTOSWmKtVWptqq1MkUQqtTbVRagBJaqtTrUNqB2KhCQnFqEhAxRahLU0hUQkMSQqITCFRCBiiEJCaQhISGLhCQmEISEDFkISEwhUQkULhCQmEISFICyrVwokM9RapamWKWJ2Zi4VwmQqtTsVAQhcE4tVWIYKlszFkpFSittiB9Nc04as7YZN0c1zYTKSbVolLpthZwe6ZpNWrQRwtDHApDo5IGOgrZSpmMockbgxS1JbqYTWahp5roUkzjlCSJaqLU0AKFisgTaqLU4tQlqAE2oS1PtQlqAElqEtTi1CWoASWoS1OLUBCRQohCQmlqAhACyEJCYQhISGLIQkJhCEhBQohCQmEISEhgEISEZCEhIoCFFcKJAeutV2pliu1TZIqxSxNhQNRZIotUtTS1CQqsBdiFzU61CWpMpGV4SjTC0VGpdq55LZ2RejK6lCW9i3FqS9gUSVGkXZjc1UKZWlwCC4IixyRr0bcZTy4dQuadQYgJbXFdKypaON4G3bOlKHteqw9qUXbyqWSyXhaNwg7Ki1VQZlOLVomc7VCC1CWpxagLUyRJahITiEBagYkhCQmkISEFCSEJCaQgISGKIQkJhCEhAxRCEhMIQkJFCyEJCYQgISGBCishWkM9qGq7UdilizsVCrFdiaGKwxFiYq1UGJ9iqxOxGd7EDiAtLqaz1aIKQ0YqlTJS+0CbXoELMWrnbaZ3RSaDuUqDCprFqpsbGVSVkuXE5rmpbqa6xpN5YWWtQ6LOUGjWORSMYahhOcxDYs+RpQshU0gHKJ4SHrSMyZRs6emrAu+i1VajW7kBcFtUjZVUrF266llVHFL6dtndY9rh3TKhC4DKxaQROCvQU3hzQ4bESFpGXIwyYuAotQEJ5agc1WZCCEBCeQluCChRCWQnEICEAKIQEJhCAhIoWQhITCEBSGhZCEphQOSKAKpWVEDPoApqFq0BiosXNY6EBqKxNbTVuZ0TsTQixTs07zVDKdiozmkl1KS2linZosDk6hoAysLmjmu3qKMhc6vosyk9m0JCNOyZWk6fHmr0YA5SVuLQN4HsmuxM5OzndiR9Fbc9PLmtL61OYlAaQnEphfuY9Ro+n1WJ9IhdgnCzPo7rGeO+x0Y8vhnIqU0t1JdCpTSH0ysFFnTZiNJAaa2OpFLsRtBpmRzFr4VWDC690TsDt5yl1GQs9RawycTPJj5qj0LXhwkGQqIXE0mvewgA4nn7ruBwIkbLshkUjzcmJwYohAQnOCWVdmYkhAQmuCWQixiiEBCaQluCLGLKAhMKApWUgCgIRlAVNlAKKyogD6ZYqLFpsVFi4uRtRna1GGpgporEchOJkrULhCChpQzbmtppobFXIVCrVVqz6/WmmNhmYzkws3DNXUqukwA2RGc+adhxNlWn4LJV0+OgzlP1HE2NJAyRvBCjal0HYO9U7FVGBunJMj18Fn1z+7nyAzstOo4g1jiBPdx0n/S5+s4h2mBgSnZpGLb2N4ba47D+c11XUxzXP4bTbbOJAJMHPosep17uRRzoXTc26Nepd3vDrzSXV46lZn6gj5jnn4JQ1IBkyR5pcjZY6WzQ8qNrFviOkKnODyC09JHPZBq6TxyJHUKVFraKck9MPTAF0mCI28UrURm3bqs8+YUe6BHVDeqHGP6rE1M7KN7O2CDM+EboDOY6T4pZaSP05pR0U9mg8NnImOkLTT1LWNglsiO7z+oTKGma5jT2jjjr9IhZX6UfFNByDp3HluHtE+619PbycjfLUvAx/FWcgT7J1OqHNBHNZvgKbi4B8luCJBt33jyKSNPUpGWiQdxuPNUpy8kuEH6e/yb3JZUp1g4dDEls5H0UctbMKoWUtyYUtyLGkAUsphSyUigCgKMoClYwSoqKiVgfW7VLE2FF5XM7uAq1S1MhUnzFwFwlvCeQgcE+YuB5H+oMPk5GAROx3wtnAi0MJbH/YT+S6Ws4cKkAx6e6y6fgLB1+aYmNtpWqyKhcfBh1NINfLdpjaOXuk8T4g61rW2xzIOfJdHX8Nd3iDDcYiYjA+q4vwRcTIOOfLwVqSaEo72YKlYHqqbMbeSlagQY6LRRoEg5gbRz8EzW6NXC6jG/Ocu7uM4P5JOs03ZuEDG4JMysz6Jbvz/dEK3Iz4eCdWiF3sy6ir/N0l7yQIBz9F3i3Tta5zTc9pAbJ5/ihDRZRr4e4io4mMADwWfFmnNexyqfcDTJkQY5Jn2o+ZkwdxyjwCdX4TUEkC8D7zSCP3WLs+USTgQCSksjWmPjGWzS2LgfunM8oQcTw5Ke97W22kdREfXKS6rcMzjn+6Oeyq0LbUM4WjVadrWtiTImSfDaEJ1Aa1gECDJPOeqocQBxUBgNMI5oOJlOpLCLWuggnwMCYjmtek4kX1mPe1w/4nMm0jctIJ6bFZjr2kAmO60gc0Gn1LfmJ7wiNh9BKfUT8kvHfc3cKqjttUeUsPTm9bzqR0d6LCdTSw6STMlojc4KqhqiHZHddnqRO3qtYZF2Rz5ML7kpn/66vjp6Xs9y2ErA1wOqJB30wj6VVsc5aRZjJFOKWSrcUDiq5EUC4oCrJQEosqgSUJKslASlYUUSqVEq0WOj6+yqCJBV3Lw3Dv6hqUnNa+S0b816nT69lQS1wIXzssjj3PbeE33Ki5Zu2Co1ULOR0mablC5Zu2VdsrWZC6TNEhUXLOayE1layonpMmse6Bb5kQOXnssj6eCA3JWg10Lq/RaLKT0jl8S0tzYgAj3XE0uo7N2ducr07yCM58Vx9VohsGzJK3hlXZkPGzncQ4mHkEAC0QI/NYviFvr8LDWyQB9VzKlKDhbxkq0RxofTqggoATOEhtdjTDi0HOC4A7dER1NsOYQSMt2OQfeDCHLyUkbNDxDsqjS5zgJktBEEc8cwuuzjjHSWtztuNtxnf6L57rnXVMkkOg8hvj9EFHXOpvljZDRLoDjIG8mSsurW5CcFJ6Peais2uIMBwkiTiOk81xNbqOxZJj5gCNz4+yws4u6u25rGMFMUwZc7vOJIJnPh05RukVawdLqlhkFuHHniT4ifYKJTUlpFJcTt1dO20ObUYQWh0d3n9fFcvi1VwIDSO8DJA6GIWSpo2xa0NDmNlzyJeBBBnoM8/BaDpw5jnGpSb2TWm1zw17rjHcH3s58lDfwUn8nE01F3e8HOSzXOPDYyQuzSazZpaTBcQIJgCS6OkBZG6Bjh8077NA8shVH5IbMT6pYQQT4HYxkJun4tUZm4kA8zI6c04aWk4tbe4/dGMzMRsrfoKWW3O3tdtjnO3gnY7OhpeIRXa9xEPo96B1IP5hd1tYOEggjwXl6GlLYNNzTaCGgiRJ5mN10NHrXCbw0CMWN3ztH83W0MjWmZTjF7OsXJZcsI4m3FxjAmWOBnzTaOra8EtIMGCtlIy4DnFAXIS5AXJ2KgiUBKjjiZETG4naZjePFKFUHYhHIOIZKiCVEWKjbxdxpuAy6Z2IxicoKWvq0w35xm6Ntl46pqKxEntzIi8uJHqB9MpE1Tv2hxA7x+g8sleXHG6pnrSzq7ifVOGf1H2zpmHNZkYjLsRjwXTPFXD/xfGqQrMcMVGkbSXNOCciVsbqdViDVccnDy+CeZ6BZS+kTejSP1Ua2j6u7jJG4/IfqqPGnfhPr/ALXy2rrNds91SDGHObHd2RDjGseCJ1DpEG0Dkd8N22R9tXj8j+6gfT/tp3RC7jLun89F8p+N1TSHB1aQRjJggRkeQhaKeq1oeat1QF2byJbmBgbco2Vr6f4I+5ifSjxl+cIBxze4gQDHUnkPD68gfJfNqmu1dQ7vk3YDIBu3MbTjdYvjKjSCCZHPE42VcEu5PVT7H1SnxpzjAAkwGm/AM5nHQFIqcbqSJAGRIlfNfjnGLiZGx2I6wQq+OdfOSDOYBIwYHjlPSJc20e/r8cL2gODMi8Oa8OwSYHTaJG8oO3pWGb7y4FrgWubbBkFvWYzK+ffFPiJIG2IGF1NHxJrAJcSTMyBj09ValWjKSvZ6TUWXmyS37pcGh8Rzgn80BrYG2Jzz35rz9PijDUJeZaWNt7uxzKa/idHvQ0GBIxE74/L1VKaI4nWp6thJAc3Bg94Lz9Wu1zHNhoN8h/8AySQARYLe7kxvmY2ErlaaWwYzOB+q06eoQ2AYgiATjb/UfVQ52Uo0amueG2i5pgP3IOSRMR/1KlMTcCRhpO+TP55VnUtIlzRO0Mfy6dCk1qjNxJMRBAmPoptUUou6OjqyLSTUbkGSXklwzPn/AKSDxJwY5gqSxwYHDlFOTTEnaJOAuaH/AJKnvj5InE4HkQZ8FDd9ka9OvKOvo9a1zSx9S1l4fsC26CAfOMbrHT1YEQ6PqEv4meYAA+TMnoBGANlma9h+YESYgZgIjaV0ZvZvdXaS7P4to68+gzuknUgTLhgjnHVKp1mgGOYLTEiQYkHqD+iEuY45AiJODM/wlXy+BUba2qfVy3JsA7jQ3ZloMNG8AZ3PNRjdQHd0VLRG828zsViY9rZjEtMAAjIOJQniNQCG7H/qCfUoUmvAnG+52n8WkgdnHdY0QS0XiJqOJneDIECSIiIRt1wBzDZ53RzhebNd5EfpCW1x8fdPqOw4RapnrKnFWtOajcDqHf7WOv8A1C0ggSdsxE58SuA1xnIx5SPZDUrExAjPIQqeWXgFiivJ3tR/UMiGsdkQSXD1WA8aLSQ0OacZlJL2+P8AihNQHr6FZvNM3WHH7nQp8dqgQAw+LnOJUWKG895MxEKk+rMh4saZ7sU/L0V9h4D0XYbQZ+Ee6eNGz8PuV09aJy9NnB7DwHoq7HwPovQt0VPp7lWdBT6e6OvEXSZ50N8PYqnU/BeiOhp9PdC7Qs6e6fWiHSZ5w+RULT0P6rvnh7P4ULuHM8fVHViHTZwCT4+pVMfbcQMkETHJdqpw5viqocJY4PycDG0KMmSNbNMcJctHBZABFozH3B+ySabPwj/ELuU+FNIPeIjwn6rAdMJ3TjONuhyjKlZhqUmH7jf8R+yFtFkjuNPhaF0dZpAznOBKzMaLhO0iSqTi46JaadMRq6NNz3EMYAT8oY0AeQARU9PSx/xs2/CMnrstXENO1lRzQSY5xHsVKNAdzPze3msJceCNsV3o5VTRU5PdHonfBUez+Rs3TOJjpt+qbWADyOhhaW6cGgXyID7YkTPkhuNIh92c06GlHyifPHokHQ0/whdQUZaT0WQwi47G70Z/gaX4QvQaPhmiOlqzQb2kd2pJJHquS9kFem4Dw01dPWIc0WMuMjkQf2XH9XKCgpN1teX/AEaJS3o8SOHszge6D4FnT81voi5xA3nos7qwkrvi4t0ZNOrEDQM6e5RfZ7OnuU+m8H0V9oFouJm7M/2dT6e5V/ZdLof8itbyBE8wjaQqiosmXJMwnhVPof8AIoTwun0PqV3amlJaDH3C4eIG5WGER4S8ClyRh+zKfQ+pVDhrPH1K3lqEhXxj7C5MzfZdKNjPmUo8OZ4+pXRY3BSSFCjHZrJukzH9ns6H1Ki1kKJ8Y+xHJnv6YCdeFFFw0bhNeoX7qlEUIov3QmoooqSFYs1vYgeqq9RRMBFapnHmhp14a8YzjZRRNpUOL2I7WGO8T06Y+i5l2VaiqK2ypdkVrHyff1SdKe+z+4H0M/oqUVf8kPuO4lVLqtQne4iOQtNsD0RaTNSj5t+uVFFnkX6P2/o0xd/4/Jj1Qmq7+93jzP6rWKQGlJ5mt0EQARv9VailrS/Yh+piHNNjs8myI5H81gI2/nNRRL3LfgdU3dP4cczsN16j+l6safWDrpGC6JIucQBHOJlRRcn1EU4JfK/KNb0zxehHeP8A7yKxcz5qKLrj6mZS9KGMdE+II2BVvGSoorRHgdW2Z/aPzT2qKLXH2IyPZ13VRbS3n4ao3YRMuz6GPouUqURjSV/73Cb0v97EQlRRbGQ2iMO/tKzkKKKF3ZrL0opRRRUQf//Z"/>
          <p:cNvSpPr>
            <a:spLocks noChangeAspect="1" noChangeArrowheads="1"/>
          </p:cNvSpPr>
          <p:nvPr/>
        </p:nvSpPr>
        <p:spPr bwMode="auto">
          <a:xfrm>
            <a:off x="77788" y="-8302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g;base64,/9j/4AAQSkZJRgABAQAAAQABAAD/2wCEAAkGBhAQEBAUEBQPFBQPDxAQEBAUDxAPDxUUFBAVFBQQFBQXGyYeFxkjGRQUHy8gIycpLCwsFR4xNTAqNSYrLCkBCQoKDgwOGg8PGikkHB8sLCwpLCwpKSkpLCksLSkpLCwsKSwsLCksKSksLCkpKSwpLCkpLCksKSwpLCksLCksLP/AABEIALYBFQMBIgACEQEDEQH/xAAbAAACAwEBAQAAAAAAAAAAAAACAwABBAUGB//EADcQAAEDAwIDBgMHBAMBAAAAAAEAAhEDEiEEMQVBURMiYXGRoRQygRVCUrHB0fAGcpLhI2LxJP/EABoBAAMBAQEBAAAAAAAAAAAAAAABAgMEBQb/xAApEQACAgIBAwMDBQEAAAAAAAAAAQIRAyESEzFBMlFhBBSxIoGRwfBC/9oADAMBAAIRAxEAPwBVqu1MtUtX0Z4gu1S1NtUtQIVapam2qWpgKtUtTbVLUAKtUtTbVVqYC7VUJtqq1IBcKoTbVVqYC4VWplqohAWLtVWplqqEALLVRam2qrUhioVQmFqqEAKIVEJkKoQMVCohNhCQkAshCQmQqIQUKIVEJkISEhiyFUJhCEhIYshUQjIVEJDAIUREKJDPRWq7Udqu1WYoXaoGplqu1CB7F2qrU21S1UQKtUtUc5Aayy6qs3WB1YdqlqX8R0TGPB3T5p9hLE13BdhAKiJxlV2SyU5WbSxwosZV2omMRWrpTOSWmKtVWptqq1MkUQqtTbVRagBJaqtTrUNqB2KhCQnFqEhAxRahLU0hUQkMSQqITCFRCBiiEJCaQhISGLhCQmEISEDFkISEwhUQkULhCQmEISFICyrVwokM9RapamWKWJ2Zi4VwmQqtTsVAQhcE4tVWIYKlszFkpFSittiB9Nc04as7YZN0c1zYTKSbVolLpthZwe6ZpNWrQRwtDHApDo5IGOgrZSpmMockbgxS1JbqYTWahp5roUkzjlCSJaqLU0AKFisgTaqLU4tQlqAE2oS1PtQlqAElqEtTi1CWoASWoS1OLUBCRQohCQmlqAhACyEJCYQhISGLIQkJhCEhBQohCQmEISEhgEISEZCEhIoCFFcKJAeutV2pliu1TZIqxSxNhQNRZIotUtTS1CQqsBdiFzU61CWpMpGV4SjTC0VGpdq55LZ2RejK6lCW9i3FqS9gUSVGkXZjc1UKZWlwCC4IixyRr0bcZTy4dQuadQYgJbXFdKypaON4G3bOlKHteqw9qUXbyqWSyXhaNwg7Ki1VQZlOLVomc7VCC1CWpxagLUyRJahITiEBagYkhCQmkISEFCSEJCaQgISGKIQkJhCEhAxRCEhMIQkJFCyEJCYQgISGBCishWkM9qGq7UdilizsVCrFdiaGKwxFiYq1UGJ9iqxOxGd7EDiAtLqaz1aIKQ0YqlTJS+0CbXoELMWrnbaZ3RSaDuUqDCprFqpsbGVSVkuXE5rmpbqa6xpN5YWWtQ6LOUGjWORSMYahhOcxDYs+RpQshU0gHKJ4SHrSMyZRs6emrAu+i1VajW7kBcFtUjZVUrF266llVHFL6dtndY9rh3TKhC4DKxaQROCvQU3hzQ4bESFpGXIwyYuAotQEJ5agc1WZCCEBCeQluCChRCWQnEICEAKIQEJhCAhIoWQhITCEBSGhZCEphQOSKAKpWVEDPoApqFq0BiosXNY6EBqKxNbTVuZ0TsTQixTs07zVDKdiozmkl1KS2linZosDk6hoAysLmjmu3qKMhc6vosyk9m0JCNOyZWk6fHmr0YA5SVuLQN4HsmuxM5OzndiR9Fbc9PLmtL61OYlAaQnEphfuY9Ro+n1WJ9IhdgnCzPo7rGeO+x0Y8vhnIqU0t1JdCpTSH0ysFFnTZiNJAaa2OpFLsRtBpmRzFr4VWDC690TsDt5yl1GQs9RawycTPJj5qj0LXhwkGQqIXE0mvewgA4nn7ruBwIkbLshkUjzcmJwYohAQnOCWVdmYkhAQmuCWQixiiEBCaQluCLGLKAhMKApWUgCgIRlAVNlAKKyogD6ZYqLFpsVFi4uRtRna1GGpgporEchOJkrULhCChpQzbmtppobFXIVCrVVqz6/WmmNhmYzkws3DNXUqukwA2RGc+adhxNlWn4LJV0+OgzlP1HE2NJAyRvBCjal0HYO9U7FVGBunJMj18Fn1z+7nyAzstOo4g1jiBPdx0n/S5+s4h2mBgSnZpGLb2N4ba47D+c11XUxzXP4bTbbOJAJMHPosep17uRRzoXTc26Nepd3vDrzSXV46lZn6gj5jnn4JQ1IBkyR5pcjZY6WzQ8qNrFviOkKnODyC09JHPZBq6TxyJHUKVFraKck9MPTAF0mCI28UrURm3bqs8+YUe6BHVDeqHGP6rE1M7KN7O2CDM+EboDOY6T4pZaSP05pR0U9mg8NnImOkLTT1LWNglsiO7z+oTKGma5jT2jjjr9IhZX6UfFNByDp3HluHtE+619PbycjfLUvAx/FWcgT7J1OqHNBHNZvgKbi4B8luCJBt33jyKSNPUpGWiQdxuPNUpy8kuEH6e/yb3JZUp1g4dDEls5H0UctbMKoWUtyYUtyLGkAUsphSyUigCgKMoClYwSoqKiVgfW7VLE2FF5XM7uAq1S1MhUnzFwFwlvCeQgcE+YuB5H+oMPk5GAROx3wtnAi0MJbH/YT+S6Ws4cKkAx6e6y6fgLB1+aYmNtpWqyKhcfBh1NINfLdpjaOXuk8T4g61rW2xzIOfJdHX8Nd3iDDcYiYjA+q4vwRcTIOOfLwVqSaEo72YKlYHqqbMbeSlagQY6LRRoEg5gbRz8EzW6NXC6jG/Ocu7uM4P5JOs03ZuEDG4JMysz6Jbvz/dEK3Iz4eCdWiF3sy6ir/N0l7yQIBz9F3i3Tta5zTc9pAbJ5/ihDRZRr4e4io4mMADwWfFmnNexyqfcDTJkQY5Jn2o+ZkwdxyjwCdX4TUEkC8D7zSCP3WLs+USTgQCSksjWmPjGWzS2LgfunM8oQcTw5Ke97W22kdREfXKS6rcMzjn+6Oeyq0LbUM4WjVadrWtiTImSfDaEJ1Aa1gECDJPOeqocQBxUBgNMI5oOJlOpLCLWuggnwMCYjmtek4kX1mPe1w/4nMm0jctIJ6bFZjr2kAmO60gc0Gn1LfmJ7wiNh9BKfUT8kvHfc3cKqjttUeUsPTm9bzqR0d6LCdTSw6STMlojc4KqhqiHZHddnqRO3qtYZF2Rz5ML7kpn/66vjp6Xs9y2ErA1wOqJB30wj6VVsc5aRZjJFOKWSrcUDiq5EUC4oCrJQEosqgSUJKslASlYUUSqVEq0WOj6+yqCJBV3Lw3Dv6hqUnNa+S0b816nT69lQS1wIXzssjj3PbeE33Ki5Zu2Co1ULOR0mablC5Zu2VdsrWZC6TNEhUXLOayE1layonpMmse6Bb5kQOXnssj6eCA3JWg10Lq/RaLKT0jl8S0tzYgAj3XE0uo7N2ducr07yCM58Vx9VohsGzJK3hlXZkPGzncQ4mHkEAC0QI/NYviFvr8LDWyQB9VzKlKDhbxkq0RxofTqggoATOEhtdjTDi0HOC4A7dER1NsOYQSMt2OQfeDCHLyUkbNDxDsqjS5zgJktBEEc8cwuuzjjHSWtztuNtxnf6L57rnXVMkkOg8hvj9EFHXOpvljZDRLoDjIG8mSsurW5CcFJ6Peais2uIMBwkiTiOk81xNbqOxZJj5gCNz4+yws4u6u25rGMFMUwZc7vOJIJnPh05RukVawdLqlhkFuHHniT4ifYKJTUlpFJcTt1dO20ObUYQWh0d3n9fFcvi1VwIDSO8DJA6GIWSpo2xa0NDmNlzyJeBBBnoM8/BaDpw5jnGpSb2TWm1zw17rjHcH3s58lDfwUn8nE01F3e8HOSzXOPDYyQuzSazZpaTBcQIJgCS6OkBZG6Bjh8077NA8shVH5IbMT6pYQQT4HYxkJun4tUZm4kA8zI6c04aWk4tbe4/dGMzMRsrfoKWW3O3tdtjnO3gnY7OhpeIRXa9xEPo96B1IP5hd1tYOEggjwXl6GlLYNNzTaCGgiRJ5mN10NHrXCbw0CMWN3ztH83W0MjWmZTjF7OsXJZcsI4m3FxjAmWOBnzTaOra8EtIMGCtlIy4DnFAXIS5AXJ2KgiUBKjjiZETG4naZjePFKFUHYhHIOIZKiCVEWKjbxdxpuAy6Z2IxicoKWvq0w35xm6Ntl46pqKxEntzIi8uJHqB9MpE1Tv2hxA7x+g8sleXHG6pnrSzq7ifVOGf1H2zpmHNZkYjLsRjwXTPFXD/xfGqQrMcMVGkbSXNOCciVsbqdViDVccnDy+CeZ6BZS+kTejSP1Ua2j6u7jJG4/IfqqPGnfhPr/ALXy2rrNds91SDGHObHd2RDjGseCJ1DpEG0Dkd8N22R9tXj8j+6gfT/tp3RC7jLun89F8p+N1TSHB1aQRjJggRkeQhaKeq1oeat1QF2byJbmBgbco2Vr6f4I+5ifSjxl+cIBxze4gQDHUnkPD68gfJfNqmu1dQ7vk3YDIBu3MbTjdYvjKjSCCZHPE42VcEu5PVT7H1SnxpzjAAkwGm/AM5nHQFIqcbqSJAGRIlfNfjnGLiZGx2I6wQq+OdfOSDOYBIwYHjlPSJc20e/r8cL2gODMi8Oa8OwSYHTaJG8oO3pWGb7y4FrgWubbBkFvWYzK+ffFPiJIG2IGF1NHxJrAJcSTMyBj09ValWjKSvZ6TUWXmyS37pcGh8Rzgn80BrYG2Jzz35rz9PijDUJeZaWNt7uxzKa/idHvQ0GBIxE74/L1VKaI4nWp6thJAc3Bg94Lz9Wu1zHNhoN8h/8AySQARYLe7kxvmY2ErlaaWwYzOB+q06eoQ2AYgiATjb/UfVQ52Uo0amueG2i5pgP3IOSRMR/1KlMTcCRhpO+TP55VnUtIlzRO0Mfy6dCk1qjNxJMRBAmPoptUUou6OjqyLSTUbkGSXklwzPn/AKSDxJwY5gqSxwYHDlFOTTEnaJOAuaH/AJKnvj5InE4HkQZ8FDd9ka9OvKOvo9a1zSx9S1l4fsC26CAfOMbrHT1YEQ6PqEv4meYAA+TMnoBGANlma9h+YESYgZgIjaV0ZvZvdXaS7P4to68+gzuknUgTLhgjnHVKp1mgGOYLTEiQYkHqD+iEuY45AiJODM/wlXy+BUba2qfVy3JsA7jQ3ZloMNG8AZ3PNRjdQHd0VLRG828zsViY9rZjEtMAAjIOJQniNQCG7H/qCfUoUmvAnG+52n8WkgdnHdY0QS0XiJqOJneDIECSIiIRt1wBzDZ53RzhebNd5EfpCW1x8fdPqOw4RapnrKnFWtOajcDqHf7WOv8A1C0ggSdsxE58SuA1xnIx5SPZDUrExAjPIQqeWXgFiivJ3tR/UMiGsdkQSXD1WA8aLSQ0OacZlJL2+P8AihNQHr6FZvNM3WHH7nQp8dqgQAw+LnOJUWKG895MxEKk+rMh4saZ7sU/L0V9h4D0XYbQZ+Ee6eNGz8PuV09aJy9NnB7DwHoq7HwPovQt0VPp7lWdBT6e6OvEXSZ50N8PYqnU/BeiOhp9PdC7Qs6e6fWiHSZ5w+RULT0P6rvnh7P4ULuHM8fVHViHTZwCT4+pVMfbcQMkETHJdqpw5viqocJY4PycDG0KMmSNbNMcJctHBZABFozH3B+ySabPwj/ELuU+FNIPeIjwn6rAdMJ3TjONuhyjKlZhqUmH7jf8R+yFtFkjuNPhaF0dZpAznOBKzMaLhO0iSqTi46JaadMRq6NNz3EMYAT8oY0AeQARU9PSx/xs2/CMnrstXENO1lRzQSY5xHsVKNAdzPze3msJceCNsV3o5VTRU5PdHonfBUez+Rs3TOJjpt+qbWADyOhhaW6cGgXyID7YkTPkhuNIh92c06GlHyifPHokHQ0/whdQUZaT0WQwi47G70Z/gaX4QvQaPhmiOlqzQb2kd2pJJHquS9kFem4Dw01dPWIc0WMuMjkQf2XH9XKCgpN1teX/AEaJS3o8SOHszge6D4FnT81voi5xA3nos7qwkrvi4t0ZNOrEDQM6e5RfZ7OnuU+m8H0V9oFouJm7M/2dT6e5V/ZdLof8itbyBE8wjaQqiosmXJMwnhVPof8AIoTwun0PqV3amlJaDH3C4eIG5WGER4S8ClyRh+zKfQ+pVDhrPH1K3lqEhXxj7C5MzfZdKNjPmUo8OZ4+pXRY3BSSFCjHZrJukzH9ns6H1Ki1kKJ8Y+xHJnv6YCdeFFFw0bhNeoX7qlEUIov3QmoooqSFYs1vYgeqq9RRMBFapnHmhp14a8YzjZRRNpUOL2I7WGO8T06Y+i5l2VaiqK2ypdkVrHyff1SdKe+z+4H0M/oqUVf8kPuO4lVLqtQne4iOQtNsD0RaTNSj5t+uVFFnkX6P2/o0xd/4/Jj1Qmq7+93jzP6rWKQGlJ5mt0EQARv9VailrS/Yh+piHNNjs8myI5H81gI2/nNRRL3LfgdU3dP4cczsN16j+l6safWDrpGC6JIucQBHOJlRRcn1EU4JfK/KNb0zxehHeP8A7yKxcz5qKLrj6mZS9KGMdE+II2BVvGSoorRHgdW2Z/aPzT2qKLXH2IyPZ13VRbS3n4ao3YRMuz6GPouUqURjSV/73Cb0v97EQlRRbGQ2iMO/tKzkKKKF3ZrL0opRRRUQf//Z"/>
          <p:cNvSpPr>
            <a:spLocks noChangeAspect="1" noChangeArrowheads="1"/>
          </p:cNvSpPr>
          <p:nvPr/>
        </p:nvSpPr>
        <p:spPr bwMode="auto">
          <a:xfrm>
            <a:off x="77788" y="-8302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data:image/jpg;base64,/9j/4AAQSkZJRgABAQAAAQABAAD/2wCEAAkGBhAQEBAUEBQPFBQPDxAQEBAUDxAPDxUUFBAVFBQQFBQXGyYeFxkjGRQUHy8gIycpLCwsFR4xNTAqNSYrLCkBCQoKDgwOGg8PGikkHB8sLCwpLCwpKSkpLCksLSkpLCwsKSwsLCksKSksLCkpKSwpLCkpLCksKSwpLCksLCksLP/AABEIALYBFQMBIgACEQEDEQH/xAAbAAACAwEBAQAAAAAAAAAAAAACAwABBAUGB//EADcQAAEDAwIDBgMHBAMBAAAAAAEAAhEDEiEEMQVBURMiYXGRoRQygRVCUrHB0fAGcpLhI2LxJP/EABoBAAMBAQEBAAAAAAAAAAAAAAABAgMEBQb/xAApEQACAgIBAwMDBQEAAAAAAAAAAQIRAyESEzFBMlFhBBSxIoGRwfBC/9oADAMBAAIRAxEAPwBVqu1MtUtX0Z4gu1S1NtUtQIVapam2qWpgKtUtTbVLUAKtUtTbVVqYC7VUJtqq1IBcKoTbVVqYC4VWplqohAWLtVWplqqEALLVRam2qrUhioVQmFqqEAKIVEJkKoQMVCohNhCQkAshCQmQqIQUKIVEJkISEhiyFUJhCEhIYshUQjIVEJDAIUREKJDPRWq7Udqu1WYoXaoGplqu1CB7F2qrU21S1UQKtUtUc5Aayy6qs3WB1YdqlqX8R0TGPB3T5p9hLE13BdhAKiJxlV2SyU5WbSxwosZV2omMRWrpTOSWmKtVWptqq1MkUQqtTbVRagBJaqtTrUNqB2KhCQnFqEhAxRahLU0hUQkMSQqITCFRCBiiEJCaQhISGLhCQmEISEDFkISEwhUQkULhCQmEISFICyrVwokM9RapamWKWJ2Zi4VwmQqtTsVAQhcE4tVWIYKlszFkpFSittiB9Nc04as7YZN0c1zYTKSbVolLpthZwe6ZpNWrQRwtDHApDo5IGOgrZSpmMockbgxS1JbqYTWahp5roUkzjlCSJaqLU0AKFisgTaqLU4tQlqAE2oS1PtQlqAElqEtTi1CWoASWoS1OLUBCRQohCQmlqAhACyEJCYQhISGLIQkJhCEhBQohCQmEISEhgEISEZCEhIoCFFcKJAeutV2pliu1TZIqxSxNhQNRZIotUtTS1CQqsBdiFzU61CWpMpGV4SjTC0VGpdq55LZ2RejK6lCW9i3FqS9gUSVGkXZjc1UKZWlwCC4IixyRr0bcZTy4dQuadQYgJbXFdKypaON4G3bOlKHteqw9qUXbyqWSyXhaNwg7Ki1VQZlOLVomc7VCC1CWpxagLUyRJahITiEBagYkhCQmkISEFCSEJCaQgISGKIQkJhCEhAxRCEhMIQkJFCyEJCYQgISGBCishWkM9qGq7UdilizsVCrFdiaGKwxFiYq1UGJ9iqxOxGd7EDiAtLqaz1aIKQ0YqlTJS+0CbXoELMWrnbaZ3RSaDuUqDCprFqpsbGVSVkuXE5rmpbqa6xpN5YWWtQ6LOUGjWORSMYahhOcxDYs+RpQshU0gHKJ4SHrSMyZRs6emrAu+i1VajW7kBcFtUjZVUrF266llVHFL6dtndY9rh3TKhC4DKxaQROCvQU3hzQ4bESFpGXIwyYuAotQEJ5agc1WZCCEBCeQluCChRCWQnEICEAKIQEJhCAhIoWQhITCEBSGhZCEphQOSKAKpWVEDPoApqFq0BiosXNY6EBqKxNbTVuZ0TsTQixTs07zVDKdiozmkl1KS2linZosDk6hoAysLmjmu3qKMhc6vosyk9m0JCNOyZWk6fHmr0YA5SVuLQN4HsmuxM5OzndiR9Fbc9PLmtL61OYlAaQnEphfuY9Ro+n1WJ9IhdgnCzPo7rGeO+x0Y8vhnIqU0t1JdCpTSH0ysFFnTZiNJAaa2OpFLsRtBpmRzFr4VWDC690TsDt5yl1GQs9RawycTPJj5qj0LXhwkGQqIXE0mvewgA4nn7ruBwIkbLshkUjzcmJwYohAQnOCWVdmYkhAQmuCWQixiiEBCaQluCLGLKAhMKApWUgCgIRlAVNlAKKyogD6ZYqLFpsVFi4uRtRna1GGpgporEchOJkrULhCChpQzbmtppobFXIVCrVVqz6/WmmNhmYzkws3DNXUqukwA2RGc+adhxNlWn4LJV0+OgzlP1HE2NJAyRvBCjal0HYO9U7FVGBunJMj18Fn1z+7nyAzstOo4g1jiBPdx0n/S5+s4h2mBgSnZpGLb2N4ba47D+c11XUxzXP4bTbbOJAJMHPosep17uRRzoXTc26Nepd3vDrzSXV46lZn6gj5jnn4JQ1IBkyR5pcjZY6WzQ8qNrFviOkKnODyC09JHPZBq6TxyJHUKVFraKck9MPTAF0mCI28UrURm3bqs8+YUe6BHVDeqHGP6rE1M7KN7O2CDM+EboDOY6T4pZaSP05pR0U9mg8NnImOkLTT1LWNglsiO7z+oTKGma5jT2jjjr9IhZX6UfFNByDp3HluHtE+619PbycjfLUvAx/FWcgT7J1OqHNBHNZvgKbi4B8luCJBt33jyKSNPUpGWiQdxuPNUpy8kuEH6e/yb3JZUp1g4dDEls5H0UctbMKoWUtyYUtyLGkAUsphSyUigCgKMoClYwSoqKiVgfW7VLE2FF5XM7uAq1S1MhUnzFwFwlvCeQgcE+YuB5H+oMPk5GAROx3wtnAi0MJbH/YT+S6Ws4cKkAx6e6y6fgLB1+aYmNtpWqyKhcfBh1NINfLdpjaOXuk8T4g61rW2xzIOfJdHX8Nd3iDDcYiYjA+q4vwRcTIOOfLwVqSaEo72YKlYHqqbMbeSlagQY6LRRoEg5gbRz8EzW6NXC6jG/Ocu7uM4P5JOs03ZuEDG4JMysz6Jbvz/dEK3Iz4eCdWiF3sy6ir/N0l7yQIBz9F3i3Tta5zTc9pAbJ5/ihDRZRr4e4io4mMADwWfFmnNexyqfcDTJkQY5Jn2o+ZkwdxyjwCdX4TUEkC8D7zSCP3WLs+USTgQCSksjWmPjGWzS2LgfunM8oQcTw5Ke97W22kdREfXKS6rcMzjn+6Oeyq0LbUM4WjVadrWtiTImSfDaEJ1Aa1gECDJPOeqocQBxUBgNMI5oOJlOpLCLWuggnwMCYjmtek4kX1mPe1w/4nMm0jctIJ6bFZjr2kAmO60gc0Gn1LfmJ7wiNh9BKfUT8kvHfc3cKqjttUeUsPTm9bzqR0d6LCdTSw6STMlojc4KqhqiHZHddnqRO3qtYZF2Rz5ML7kpn/66vjp6Xs9y2ErA1wOqJB30wj6VVsc5aRZjJFOKWSrcUDiq5EUC4oCrJQEosqgSUJKslASlYUUSqVEq0WOj6+yqCJBV3Lw3Dv6hqUnNa+S0b816nT69lQS1wIXzssjj3PbeE33Ki5Zu2Co1ULOR0mablC5Zu2VdsrWZC6TNEhUXLOayE1layonpMmse6Bb5kQOXnssj6eCA3JWg10Lq/RaLKT0jl8S0tzYgAj3XE0uo7N2ducr07yCM58Vx9VohsGzJK3hlXZkPGzncQ4mHkEAC0QI/NYviFvr8LDWyQB9VzKlKDhbxkq0RxofTqggoATOEhtdjTDi0HOC4A7dER1NsOYQSMt2OQfeDCHLyUkbNDxDsqjS5zgJktBEEc8cwuuzjjHSWtztuNtxnf6L57rnXVMkkOg8hvj9EFHXOpvljZDRLoDjIG8mSsurW5CcFJ6Peais2uIMBwkiTiOk81xNbqOxZJj5gCNz4+yws4u6u25rGMFMUwZc7vOJIJnPh05RukVawdLqlhkFuHHniT4ifYKJTUlpFJcTt1dO20ObUYQWh0d3n9fFcvi1VwIDSO8DJA6GIWSpo2xa0NDmNlzyJeBBBnoM8/BaDpw5jnGpSb2TWm1zw17rjHcH3s58lDfwUn8nE01F3e8HOSzXOPDYyQuzSazZpaTBcQIJgCS6OkBZG6Bjh8077NA8shVH5IbMT6pYQQT4HYxkJun4tUZm4kA8zI6c04aWk4tbe4/dGMzMRsrfoKWW3O3tdtjnO3gnY7OhpeIRXa9xEPo96B1IP5hd1tYOEggjwXl6GlLYNNzTaCGgiRJ5mN10NHrXCbw0CMWN3ztH83W0MjWmZTjF7OsXJZcsI4m3FxjAmWOBnzTaOra8EtIMGCtlIy4DnFAXIS5AXJ2KgiUBKjjiZETG4naZjePFKFUHYhHIOIZKiCVEWKjbxdxpuAy6Z2IxicoKWvq0w35xm6Ntl46pqKxEntzIi8uJHqB9MpE1Tv2hxA7x+g8sleXHG6pnrSzq7ifVOGf1H2zpmHNZkYjLsRjwXTPFXD/xfGqQrMcMVGkbSXNOCciVsbqdViDVccnDy+CeZ6BZS+kTejSP1Ua2j6u7jJG4/IfqqPGnfhPr/ALXy2rrNds91SDGHObHd2RDjGseCJ1DpEG0Dkd8N22R9tXj8j+6gfT/tp3RC7jLun89F8p+N1TSHB1aQRjJggRkeQhaKeq1oeat1QF2byJbmBgbco2Vr6f4I+5ifSjxl+cIBxze4gQDHUnkPD68gfJfNqmu1dQ7vk3YDIBu3MbTjdYvjKjSCCZHPE42VcEu5PVT7H1SnxpzjAAkwGm/AM5nHQFIqcbqSJAGRIlfNfjnGLiZGx2I6wQq+OdfOSDOYBIwYHjlPSJc20e/r8cL2gODMi8Oa8OwSYHTaJG8oO3pWGb7y4FrgWubbBkFvWYzK+ffFPiJIG2IGF1NHxJrAJcSTMyBj09ValWjKSvZ6TUWXmyS37pcGh8Rzgn80BrYG2Jzz35rz9PijDUJeZaWNt7uxzKa/idHvQ0GBIxE74/L1VKaI4nWp6thJAc3Bg94Lz9Wu1zHNhoN8h/8AySQARYLe7kxvmY2ErlaaWwYzOB+q06eoQ2AYgiATjb/UfVQ52Uo0amueG2i5pgP3IOSRMR/1KlMTcCRhpO+TP55VnUtIlzRO0Mfy6dCk1qjNxJMRBAmPoptUUou6OjqyLSTUbkGSXklwzPn/AKSDxJwY5gqSxwYHDlFOTTEnaJOAuaH/AJKnvj5InE4HkQZ8FDd9ka9OvKOvo9a1zSx9S1l4fsC26CAfOMbrHT1YEQ6PqEv4meYAA+TMnoBGANlma9h+YESYgZgIjaV0ZvZvdXaS7P4to68+gzuknUgTLhgjnHVKp1mgGOYLTEiQYkHqD+iEuY45AiJODM/wlXy+BUba2qfVy3JsA7jQ3ZloMNG8AZ3PNRjdQHd0VLRG828zsViY9rZjEtMAAjIOJQniNQCG7H/qCfUoUmvAnG+52n8WkgdnHdY0QS0XiJqOJneDIECSIiIRt1wBzDZ53RzhebNd5EfpCW1x8fdPqOw4RapnrKnFWtOajcDqHf7WOv8A1C0ggSdsxE58SuA1xnIx5SPZDUrExAjPIQqeWXgFiivJ3tR/UMiGsdkQSXD1WA8aLSQ0OacZlJL2+P8AihNQHr6FZvNM3WHH7nQp8dqgQAw+LnOJUWKG895MxEKk+rMh4saZ7sU/L0V9h4D0XYbQZ+Ee6eNGz8PuV09aJy9NnB7DwHoq7HwPovQt0VPp7lWdBT6e6OvEXSZ50N8PYqnU/BeiOhp9PdC7Qs6e6fWiHSZ5w+RULT0P6rvnh7P4ULuHM8fVHViHTZwCT4+pVMfbcQMkETHJdqpw5viqocJY4PycDG0KMmSNbNMcJctHBZABFozH3B+ySabPwj/ELuU+FNIPeIjwn6rAdMJ3TjONuhyjKlZhqUmH7jf8R+yFtFkjuNPhaF0dZpAznOBKzMaLhO0iSqTi46JaadMRq6NNz3EMYAT8oY0AeQARU9PSx/xs2/CMnrstXENO1lRzQSY5xHsVKNAdzPze3msJceCNsV3o5VTRU5PdHonfBUez+Rs3TOJjpt+qbWADyOhhaW6cGgXyID7YkTPkhuNIh92c06GlHyifPHokHQ0/whdQUZaT0WQwi47G70Z/gaX4QvQaPhmiOlqzQb2kd2pJJHquS9kFem4Dw01dPWIc0WMuMjkQf2XH9XKCgpN1teX/AEaJS3o8SOHszge6D4FnT81voi5xA3nos7qwkrvi4t0ZNOrEDQM6e5RfZ7OnuU+m8H0V9oFouJm7M/2dT6e5V/ZdLof8itbyBE8wjaQqiosmXJMwnhVPof8AIoTwun0PqV3amlJaDH3C4eIG5WGER4S8ClyRh+zKfQ+pVDhrPH1K3lqEhXxj7C5MzfZdKNjPmUo8OZ4+pXRY3BSSFCjHZrJukzH9ns6H1Ki1kKJ8Y+xHJnv6YCdeFFFw0bhNeoX7qlEUIov3QmoooqSFYs1vYgeqq9RRMBFapnHmhp14a8YzjZRRNpUOL2I7WGO8T06Y+i5l2VaiqK2ypdkVrHyff1SdKe+z+4H0M/oqUVf8kPuO4lVLqtQne4iOQtNsD0RaTNSj5t+uVFFnkX6P2/o0xd/4/Jj1Qmq7+93jzP6rWKQGlJ5mt0EQARv9VailrS/Yh+piHNNjs8myI5H81gI2/nNRRL3LfgdU3dP4cczsN16j+l6safWDrpGC6JIucQBHOJlRRcn1EU4JfK/KNb0zxehHeP8A7yKxcz5qKLrj6mZS9KGMdE+II2BVvGSoorRHgdW2Z/aPzT2qKLXH2IyPZ13VRbS3n4ao3YRMuz6GPouUqURjSV/73Cb0v97EQlRRbGQ2iMO/tKzkKKKF3ZrL0opRRRUQf//Z"/>
          <p:cNvSpPr>
            <a:spLocks noChangeAspect="1" noChangeArrowheads="1"/>
          </p:cNvSpPr>
          <p:nvPr/>
        </p:nvSpPr>
        <p:spPr bwMode="auto">
          <a:xfrm>
            <a:off x="77788" y="-601663"/>
            <a:ext cx="1933575"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data:image/jpg;base64,/9j/4AAQSkZJRgABAQAAAQABAAD/2wCEAAkGBhISERUUExQWFRUWGCIZGRcYGRsaHBsbGyAYHBggIBwaHSYfHh4mGh8XIS8iJycpLCwsGyAxNTAqNScrLCkBCQoKDgwOGg8PGi8kHyUsLCwsLywsLCwsLDAsLCwsLC8sLCwsLCwsLCwsLCwsLCwsLCwuLCwsLCwsLCwsLCksLP/AABEIARIAuAMBIgACEQEDEQH/xAAcAAACAgMBAQAAAAAAAAAAAAAFBgQHAAIDAQj/xABBEAACAgECBQIDBgMGBAYDAQABAgMREgQhAAUTIjEGQTJRYQcUI0JxkTOBoRVSscHR8CRDYuEWU2NysvGCksJE/8QAGgEAAwEBAQEAAAAAAAAAAAAAAQIDBAAFBv/EADMRAAICAQMCAwYGAgIDAAAAAAABAhEhAxIxQVEEIvATYXGRobEFFDKBwfHR4WJyFTNC/9oADAMBAAIRAxEAPwB5mlYeQ37H/TiLJqvmTxuvOyfi/fjnqebL8v3B/wAQePe9nPijNvi+pss4+Z/fjumo+vAWbnNeF/mOIv8AbT3sCeKLw030FerFDYk/8+N/P0riv+afaN0Afwi5U03eFomq8qb88deTfaWs9r0ijA1RIIOxOxFfI+QOM+3zbOo27Fj/ABagDyOPJpFJ9v24WV9Ryb7D6f7N8ePz997Vf5/9uKflZ2L7ZBrVQJWw/wAuIA0P1/a+BcfPnF2i/uf9ONH52/sK/QA/4nii8PqLAvtYhhICPfb63xNiJH1/ThbTnbDyW+vw/wCvEyL1IoG6k/XhZaGp2OWpEZ9Lql/MGv8ATjtLKh9z9duFGT1FucBt9R/nxsOesPBXf5g/L6fXiL8LPkf2yGXJT+bjYMPFXwspzpj8UiDbwAdzt4Pj9OM/toKCCS+/lfi8fqL+X/bgflpne1QfIHzx/wA+I0lk4hwCN/8At9eBjeqCABiT7+P5/X6fvxD1fq8nYQvsbu6/y8cPHw+r2A9SIblgY3TE7eBe38jtx7oUqwVuz77WfegTwpan1XMWFIVAN72f37RfEF/UWoPzH0o+f53xX8rqNUxfapcFiyahAAVyAvcefHnbzd8dDzCKrsfMAki/0BAPFbJz3UDwDjVYktt+h9uNDzHUE+F+VMob/wCW/Cfke7O9v7iwtfr4xDKArnsYXTMB2sPI2G/z494rWSbUgHuxBG4XtBHvsPpfGcZfE6GxrI+nPcWA+krwf8DxwOgbgy+p09X1VAAu8loAbk+flxAXmOmc1HqYmPyDAn+h40rxPT+BXpkYcrY/mH9eA/MpVianeL+bqv8AQm+GRxY2k/bijPXcPS5jqFobuHB+fUUP7fU8DU8VPSV8/QEdNTdHP1hIJNS7RMCjBfga1sCj9PbjlymWaLURuuSqXS/kQaBv2/Mw4ECdtvH7fMf68EINcwC+PCm6o+D7j6jjyJa092732bowjVMt46OT5D/f8+OZ0cv0/pw0HfcVvuPHv44Q/UH2kRrnHAAWFqZWoBWIoFRRshvOQA24+in41aauR5UdNydIInQSfPjuOXHGsd/clj/hsOE3lPqrXSaiJPvHbJIq7pHXccRuEv8A+uGflnq8sPxA3a4Rtl8sSoqj7Gv5Hxxkf4tp7lGvXzLflZVZ2/sY+7D9+NzyUj5n9K4KjWIwBG1gH+RFj2+XGCeP++f343rVlJJrgzOk6BH9kN8m/wAf8Bx6OUn5H+g4L/e1H5uMHM1+Y/rwfaT6IFoGryg/3G/deNW5S39w/wD7Dgm3MVPv+w/78Ys1/m/y/wBeBvn1QbiDV5Ww8gj+Y/040l5V8if9/wAuDRgJ8EfuONH0j+AL/QX/AIHhPbe8NC3Ly1h+Y/zJ/wBOIraZh+Y/14YtTpnAtkYD9DwMmZfa/wCvFoy3IVugcYz8/wDf78eo5Hz/AH4ksFPlb4xY0/uf1PDA3HGbV9jCj8J+XyPGcd54Ewbs/Kfn8j9eM487xlWjRovDIOi9cBlLExsCQvcqJR3NbKPI9/p7WeO//igP4jjO17OK+hoD5e/Fa6fXLQDKHUG6NWO4E+9kFQRsff68dE5jiVKYpgPyg7hiDvvvu39fpx8+4o9ZSZZb+rQKbpRrjvkrKhqq3bHx+vvwrevZUnX7yI8ZMkDOHJDJuF7ar5b/AMuF3l+iM7nY1XcyoKF0B5sC2I/meN+ZEQJLCSTmFKhvnkCTsP8ApqjX+PA3Z2nOLrcwMu38q/oxH+fEuI7KP+mv2kI/wPA6SYn/AH89/wDHjcMSB5238eL8/wBeGYll/cu9U6YRwK8qrIYY3KkNe8aN5C14N+eKa9QEdXV4kFes5BHuOq1V/KuBB1bb7ncV/Inx+nHiO1MBZB2Pv9eKamtKaSfQlDTUXaGPk+op9O3ylQ/s2/BzR6mhKPnMCN//AFEr9a34SBr2UKAN0NmwfINj9OJcfqDYkqCSd9/qD/l/XjJKDZZOiw29VSUY0RFKoCJCCx8L5ViV2J/TbwfPEA+oNYQK1GPj4IoV/wD4PC8nP0W2KuckrYVR7djdb0D4vjU+o4hj8RBxPtt5sfqONMdWe1R3P5k9kbug5r+d6iLRyETMzPLjm9FltQxwNDDxW3sTwR+z71A0rPFMwfa1ZiuVkgY2RZ+g4WdZz2B9IFIJPWshgRQKEA2D5BHz2429J+roNHJI5SR1alUUBQsEkknzV7f14pp+InCSbbF1NKMo4RbL6QE7L/v+Q41+5D5VxVvNPtBSaL//AECVQ2OMnTSyQbOHxUNqof146+jfW75RJNqSqCQl1YZZKQAAHbcW5JqwBR343L8RfYxvwb7jf6s50NGiUubuTQIaqWsja+9ldvqflwC0X2kSZANEuPvgWyH13sex22/UcAPUfqM6yVWYKqqpVVBBqzvZaiSSP9AOIWiX4v5D+l/58Zp+N1Zzw8GnT8LCMfMsllcq9UQ6pxGAwkxyIPgeLAa99z8twD44JnRjin4ZzHKjj4lcOL+a5Ffc/mrba/572rJzMxxPI80WCLkWxut0AvF6JNSbbWzLWwo20/xCSXmM+p4Wn5SZ9yHG66LiuJvtIyZyX1CAsMMOmAqq7NRUnuLIVQmx4s5DbiVzv7U80YQRtGrKRkWGYJvdSjbECtyD78V/8gJ+VkPmr0f4ch/6G/8AieM4qnR+vpG1nWkzYOjxYhqAR1xQAVXa5yJNlj9dznGfU8S9TJWGjswQIcC5Yqb9l/KNq/X/AB4JtznFdhIaZd9lBUqSB70LofUCt72xNNonO3XDflUPEw8ny1fKjf8A98SNXy6FVBAmCt7lomFBvJxFgVj4vckXtxgckup6UYSfCNofU0g+EunaDYXzZ7sgGAIHsRXgNjewi63myZYnTZpGMEBAHZdmjbFSxJOx2LHcnfid/ZiBVYGZhR7hEzAnIKPCChuBV3ZHHmrXTFVbKZr8fBGLINEl0+Ake13RN/JN+RtjqwLNrFya4fF1aRA1vsa/6TX67ivHEfW6/eukAPAXFRQsE3Qok1V/UfI5HU5FAyoMNf1WPwqiuPNEKUQ5EdvyskCt9tG5Fp1BzGtJ/KhixyBDN5Kg/CL23O9bAkMTBQ1YUgquJU2uICnxY7gbuwBYN0D5viRNzl3jVWV2AawGbJQe4CgzHGrJq/IvgnJ6d0n5ZdQ248xrd/nFWD2+4oHjo3pJMA4GtCWA34N09AgD32vcjICxv7EX0OBxkjCsRE4ZvJD9xDXalmJJHj6kqfYg8a6Tpd1xO+9Y2hyGTCrJBGx2q9x/+S89bptOuarNKSi33RndiVVfCjFabKyLoGrJA4KJynly5f8AHuKOxaEjx77sNj5Au6r51x1MFo5zcwwxULIy4nYkArWJBUpIaos/6XsDuOJWm5kJKDQMQd/yMRsw8sasKALx+t2AePE5HpnHZroz2Yi08mgx8ObxFX+tC6J42PpwnER6qCQs2AALA2AS19poAbm/5WduBTDgHyahMxcLHcLbnJiNzTNmCfYAXQpdtjcISRgG4i25IItR5I8BwKxoUK8e3ubl9LTBECtGXy8ZEfQVkgvuv9xXnjryj0TMY3MgAF9rB0ZTV3RDb0a/fjsnNiFsDte3uLHkb7XxzKqdq9v9/wC/pw5a/wCz+UDtU3W9D6Wdsv8Ae/y478r9AsdnDC4zRwei1sa8eMRd+D7XY4amI5CWsgXcF/Hv+p+XtVf143j1bIe1mF7+P+36cFNZyMxyuhB7Tj4I8AfP9ePIuUgrl5P/AHPAGA+p1bMdze/5lH+n6f14xXBG/wA7+H9fcDxftwwcm9KGeUgghV3/AJ01f1rif6t9JiBFaOz3Ne3teI8f+0njmmLvV0J7Kh+fv7b+9e3z41ONY5bD6f7+vBDSclnc9q+AL9vO/wC/EbXaKSM0ykePkfN144NM7cjlpo1DLvvkK/cf7/fjOJOj5bM+LCNitg2B7Agk/pxnFIiNljaSDJgs6zHrEH8V8FIq1eR/iKqGPcAwC2CQbvk/p9IUQ5plnZtBJd5UKV2Z0RxeJjxe1vEkrwRGsmlgzQM7ugjZulEGEcmaKBKUNhnIFr4DNbHFcY7cnkZBQkbTx45HTvQUkUcQjyKCLG7DMgrQq7kabIugCw/w2yKnqrMIsGAAOQ7KYBiG3JGARlPkHghJzbRRvR0yyGPG5EYM5TEqCS+ROJKkMpKnAeBjYPXaTHsE0kwckxlVL2VwztHS7UnHIKLO9Xtx4dY7pTyxsShZS0jg/EFLRY0FGIxbIAkg+QOByso664Yf1PNtGHiE0cTLIzGN1XEIAxOykqASS95K1N4Jx4mTFYF7B0qYnpxoNQ4QgPk0xR6BG+QzO5/Qp0XIo3YZyx4sAoVJo3f3xGKpIFtQVANGyKDDtMrlUBRunp5isrG5I3AkhIyKBsx2hRaKLAHg7XXCSXU5DMdO0gUjKVii4PLO9bjdemnc8bEo2KIvhmA2FwdBqNU4ZRFpIz1DgqhsTs4P8Im7VaVSFLKbtqFe6WdlD5RxLM4AuENm7N8Sq7RmIsN9rAO43ujC/wDHR6zgxMsTvWoDeA391kwVatG7XsnuFgA8BSXb1+wabxYwHUL0lMzTSHtypCpLNgqkgCQi4nUWFG9dq3R2E0ZaJVa3jJCKjOGVVBa3J/Djq5AaSwGPadlG49SLK4IlOLEGTpylMgcVZihGA7BjgCfYhgbyiajUGQ9zSBEHc/VLgqAFjSJgOodmcNmosWWYggDvawfUDjJdDTVw6ZDLIwiUrZKiQt1GtSgaNDkoommDEVdgWDwP1/3Z4wUGUxQMq5s5OIUBdoyCC3UJOVjpih3bytdpNP1FOawohXEnFCh7iD1GUhsgMd2ViQ7mNtzwKh9RLAwWKWAIDuBBifZijGjmoYlhanwpuvhCikF2bw6QE10+nQzpMVVyzUvc0R6NZADLdcSCd1LGOUctGckYTUUqssSk2qsvklxIDim1rjuN8UyoyC+skCrDqm6LRhUfUwNe6q7kySLZjK33DHfp2LJJ05dAWQxCbTM8a4qcgpRshUe0hLBgGLG2XFCN/HDJUxbwZPyEyMoQuVaNGd3EuJBJc0cFABKqw9iMgSB585j1o3eKORGmRLMPdeSKnUXNwA29sApsrj8uNpI3vqNNBJMY7SQdJg7/ABDBmWSgcnOBChiqnuLEtNfVMWhk1E34MisgmhMqjMN3Eq2Sjdn3OO24I8A1XH3BfcHSzTEQnUyoNO7KeoTSOfLL3OTIAwoMuxCnazv7LLOqt/w5dVANdOEqEYlVIpqokH8t0Qa3HBmFISbjZdSrq4ZjEjLGrELSgB8SwODDYOVX+fPX6qLSZkac32r/AAUZVKhmZjHGwKSGiC4UIwUbEjHjv3D7gUnMzECo0YMrDNEQOBRFrbCMbXjYajXy88DJebEqwfTTStZ+Esg27du4BVuzQ+fzs8T4ZGkXTvLPAzABhCWGnkFlnC9SaPFhjg2PaAx2AFX1m1epssk0jF1XpDGOQM4ZVKs0exAQX+GdvowPB3S7gaj29fIiJzKGPJRFOGIJOSGgfAHcb8e3n/IFqjHqnVOnJGzd7M6gqoUKprsUvV15AvezuODGom5gk8qSOzADJo1EHYtt3d8T5AEMDaBmAskA8RNTzcx6dEeOCNw2Txl3WZgoISwQvcQSTWI38A4kK5y9WcoR5r7BHS6rSLEyXpi2DKmIptlNWCxN2Kvxte2/GcLfNPUZIVRpY0UWryHvLXdH2pVsECyAQN6ajnFozk/X+ibhFcevqW1qYNHhUbQlCy1FIFch2ZcncSEUVUBTeTAAjcjHiBybla6os0kcnURyY3GnaJgCtMquuIXcKF3yWgpPk8bQ+oTNGWXU6aPCRlm7+nIIxtkclD5i7IYAgj50eOUPP5tPBCF1cepfF1ZoViaNfeHwRi1Amt91NgjcNtw3LoPeaRF9U+jNOsCuIcCq4kZSEosZLdQsGyZVJVDZBHZTYqFIdvs+LaeQr0ohkPxC8HxKGvGRci4rcqenbFvIA4sTl/NyIznOHK3ll+G7SHekzxXEEoAoJHcATvXCudQ3UXSSwaiN46KJE6KQMbJilaso/PYCccBQNbTTZz5FTmnLnkGc6qnTiWPCFFRqUkIGgyYSISSTjv74UFuJ6Y5iWeeBpJpI8Ain+CylXIU4CVCncQFTIrbURbDhy0+hfVSrDLGJhERnLJuvSBZ2Yyo4R5GbBWWja9wC9w4TOaeodNPqpNXCrYKakiVWiqgVWZ5AHFE74gZAhfJG/UBe8m+oPVwARZYeooFBCpQYK2LCWPuoF1U1km4JHzPT1F6nmfTw6h9M2miduyREV0kB+FJUVhWNF1DBje6jxwFbmuogZpXkkPYoaOZGcgNbAGHUMS65fmRgASDW/BvlHqeNIpXxwkRSYiC4Gas2QOe0R3NRsGQAMabYERVoZ4FXQa9Q+bLCEABYYEtZJJkEbkI7ADwGxII878EdNpjM34cchBQsXSOYs1WVakUxw2SFIHYAAQW4M8y5tDPF1ZAzSTHtJZZ2VI2tgrOTGqhsm2QndgPFLM5DOiPcMZkxX8QJHOrlyGvII7WpIUDNGI23quE238BnKuAbyuYdI9HUyyvdpRp3Tb4YXCbVYDZNbChW2QWb1LqhKxUt1AD3SQOkuw71JXMihfvVDevHDPzP1JNzKQRpDAxhU5SKxBwVQWDGSJMVU52pC2fC7cF/T/MNEkSTxrIX3VJEL270RQUHGydgK+m+44y6so6c/wBGO6NMY3p7t/m7Cb6YfLXlpZ5AsaK7MVO7GiM8zii3uMiSxG1k7TOYekIJSXjjmZXc4PC0bhiNz+C4zRgbyQ/D4IAx4aj6s0ckySrpnhkjkDMQhZSW7JfgtC+C0CrM1gih3kb811fL9UUikmMckihklMa4FnVaJAcur4gKWBSjttsOLPTp3uav4UQjJyT8t0JqQaORDDFqRClbpJGCwkFW/UAyUn3Q38TDZcVBHRRawNEJZjqIFyXpQuQuJartgtMdmBbKq3Ye0X7QNQZL0z9KFr/BQqRHQuyCB0xJJYUspZQV3YZbbJ6Yi0+mjklfpuzY1p5GysblXQZBWoSDJUqxxzWouJX8V/gFwfT6manUyB26Ol/GlQkw9UySimYixSVkpJ/BN0gFqbylR+sJ000cM7dIFCWzjMBXpurRmJpGwnciybqz/eJ3E/2jJGOoNVKkX5etFJV79rML3/8Axs1dccv/ABHg6SCLTNIjHujRcgSK3V1Vhl9VI8XW1hTnHmPyf9DOEXxI46j1dJqH6RSxarHGlo1WMVRl7v0DMRkcrs8Tea+pgZBG2nlREU1FMDl8SjFWJzjoEr2jEWDiD3AbDOkqF4dJCWjulaSrr4gEZznttQ2Nkb7UMHqabUMerTbDcbMteMWJLL9PI+lbcV8yjulFq+4lJuk0ywNPzh5smiaTTgqsjr00NFdnBcMGeLAN3KI1AC5EAMwic6EbxKRLNI3U6vTMMAMkhBJZWgZi0gUoMu5QCLu+BEHIYpnMx10hJu42RWIDewZ5Kv2vt2J34ja30bqOmz6Zg/guoZC7EE4nFC1MCT8LfCxF1ZM1r6b6+v3D7Oa6Gw9PBpuodSkTvGZS3USM+GLggSZF2NCse4E/Dd8ecAz6f11H8KU5sCVxIIxDMSU2IAUNW1UP0HHvGiDTWCU+Rr5pOJJQ/SMJeURSQ9SwxkCDMKFWRJO5Sd2uu7G645xentPUOB1OlmZmhlLx9RAyCrUWGHUpiGViFthdC+I7aIagq0o6aoCN+5hizEhkHRUFTktFu0E7ADjp6r0sEX3eSF5ZInLfiy45yMlh8AEWVVvzIWo+AKXcx1Odr4KT0ZRSclh8Czq4Vj1DuuolVWdo2dwyti+QPUCgmiuVoAfccRuXrpSwM5nBs06bt4pGF1YVgCRsSCQDsOJssszKHkGaA4iR+6yd6vECzRofQ178bJMxoBj5ChRZ3a8VAUeSbIHvvXDdKJ0jry6cxg00zxSEBo45OmGeSrDySoAPFFirDwD78e6n1DEjAwxuil8pFapEJpchlQ+JgoZloUe3bbhm9P8ApaH73HFzCSNFdbEXUBZ22Ko2BIQe5yIJK0B7jpL6c02ZXR9MEMUVnhV7OWGzL1e0kgiwWK773xKWBllil/4snuMS1iEqzFG7Mvnyws0bKsDY3prvghy6aWQxsUnZ4kHTNGNhgxZED+4oJ4A3JCj5uXP+U6qR4T19REi5CaWTqEqg7s484okKkWuKqD8Ox7jwnepuViMDp677yJGQdRy6smRfbFJWr4TdpfkCq4V7mguKvkYNNz5PvZm1Z06Wo6ixQRySSPucao0RQJkahYHbdNwN59qDqUaXpSGJWBYouTxFiW75TbIO5u0RgWWOJNniBz7k3SMJiwkQ1m6tRIZqUqp/hjcDIMbNFvPEzl+tm0msOkiklVZSAyFliDh17c2UoVIuiy0TRo7jh9062vgFRu1ySdYsUReGRYlSONQkhYEMdrMbRxrKX3Nqfk1rZx4G8zXKMKdQHSPv07LNGFZnYgdpxIIJNkBGUkFhW6kdf6LEMqxztLiQQHXT7NI7ZCNZJmVxQJa3ZbIOJ8ngnzD7P9JBo8mlbrse2sGRWdSwBtO+MEHvG7bhbIotGKfLoRyAem560S0sckIFdQiRxbN5KozWpYinkVqOI3TK+CvPdXHMqPpZ0j3DSxTSyMisTYXpyAiiysen8RYbXW0d9RPoFEkWmzPSC5OVkIYj8RlMRBQbp8Vgi/lRbeXeqNNqBlLy8pLQyleKLvY9hzpjKLI32fYWR4HEU7bHapFZDXO8mOUkkZu3CowQsWbtWyKo2UJu8qJxJLTo9PFLDD94PcAAD1GDuMiMXBAq6oLlYUUCRRPbTKrTjTCDLSzrcYSRmAhFW7PkuAUeMwWTO6JIB8z0waXTpJjCCHXTvi6xvfTbITXmQKKgbYuCDsG4MleX1BFJO0QNCJisx03VbTshiEIZpVZSGt6CkkghmwKriVIBHjiZyTTRapOtqZg5VzYYtqAVjUvEVjBtiQAChNNTV8JDD9T11E0SdkRsEouMcgYBiRGVaImq3jcHbIA73K5HzdNNAITJJEc+ramBlVy3awGJdbUpvkNmqgbJV4WBqchcflUUbys0rmIlo16eEbg7FS60URWGQxyDEkbDcCVq9MseImjkCRYoyxyxdocq7hFY2WAJN22LFsiPZi596VmaGXUZxF1TJXWIU7f8xizmQh3B2KYAOQa9xXao+5V1Z1Nm26leWo3asKBJrcHz71aU3JJSfAijWUN2gl0LzoJtPgI1GysxaS6Yl2ipWYbjtANE5XiBwT5NzHlX36MwK7lkzwkYMikZDpqZSaLWttuRj2kZGlXlfMMGMsTTaWwbWBwIy+xCgyMWj2HuGJIIFVvN9P6LSyOrTabaGOma3YSMzMepJQWlC9oB+pYHxxGUUnubHUm8IY/tCmKxR6jSTELIMZoQCiWchmoPb57WC7E4n33ziN621OjbRxPAqxsrgLEjgqQclYpfchACG1oEbG9qzh4pLsK7ZEOtZ9MwB0pkimyYukitswOLGWMRqS+VgMMtwSeOms+0ueZDNJBGJI42EepiVFlQkMFAZiwC5E2KBomqvdlh9SrrOWtp9fpWV17VCI+S41gwQAspDAbbCqur4qzmsOsidFdJIpxYwMYUNstgX8TG1GIBFUB8uKpJBk2+Qryr05NNA82i6s+p2EihMMQ+ZDLuu2113DwRRGw9+TzoSJjnKY2ZoXyBULjs11THZgBkNhZ+UbT63Uwq5zmRkONBawJPgkjJTYNDa8aHg1O03MdRqQ7ynUSZV1SKUdFQK72egSdsTsbB7jxzYqLG1P2gaaDTmApHJDvE3TCxdtDqMrRSPGx32K4te4BAyKtofX/Rilj06lb7ImzZsC5PVkLjeSUiwDtVCv7vC7yjlOlaOT7z1YXR8KUx1ZDFS6SW4xIKkqKFja7s1o40RoomnGq0lbYskTYjM0FabBVzVh1G7gVsezcI2c1k5cq9ZSPKTKzohdS4zdnFABmLCmYFVAJJ2871uf1npzWcy1MjxNpljYM6yx9MCTctdbv1C3TjZgDQC7kbGM/P+VwtiEbUiNSqRJNJMpIPa7SSRim9hgCqg/msUbm+0bRtBpoNHpu6QqJY+mQpUKRIoYeWvIWb8E+9hnP2cd0btft8g1udArVfZXrjGZOqkzSkrn1iywqQWlaRgoyDBcNhtkLBNUFg9MafSPKk8ZmFFetDdxyAK2KhiqlhROSs11Rru4YNZHqeXahG0ELJG73+JODE+TNtIuRUCmSmtK2yLHfgPqOdzaUFoliDk96SIQyZW04VWHVVGyUZE+9DwrCENRai3xfIf+PYmR801OsijSXqwo0irKS9K4I8KZGtyVYEgEtRujW2z6xhPpZkTKacBsdTi6OJLfIusuKlbVsemjDtoMbZgOh0SyagSh0jYjCCLvoswZVxd7XEsWxCsaoeK4JaP1r1oYU1HUlKN0yjgrEiZDDeDGQtsqHx5FkjtYUpWnw1x8wu0FPVXqTXxynSTtAthQqxx/hyK1jEORIyZLhTErV0QPiGkqx6fSGTV6eMMYGQRo5MjgsKPVVmKuFNN8QIFsEFBhK8whbTKArswYEPqGM0JUFCRUsIAbuKlUA+EH3skeUclj103SWVGijJaOFJpIY6PxNhIkhAUHDH/pra7boaUNPEFRzbfIK0fLidKq6fVxv12DS6fTFhOb8LRUY0D8JbCyaBqyJn5culkbvkjGOaAjO5FxDJkyoUZSTuU7dvIIJsfXcq00UU+ZOn1EUX4SdSIrKKLQgARgOHxZb2Pt524R/7H+9lzGBDIFxMMabAhty9NkrMbHwtYX5cGc1HzSBpqUntSOnKvXE2n08FLGAMkxQ1NjswLC/hbJiGxN1uTtxvz2dKy+6x6eWYkJiOk8QQp3smSr3WwypLoMRsOOOl5RrhJqNOIYppen3q2JNDFVYhyEZg10R3E7nbzC5hr5Fnj+/rLIVQbMAKjdSNlkQEuDvndGvPvw6dq1wc1TpjgfR3M4YjNJ0yAtCSABwVYEs8lEA4qW7xGzAhSL91nXQwSwqC7SahUxRw/wCLkpFWoABQjau9/FOaC8Pfpz1TqNFp4pgxl5fjiiuscTqqnDbBmDMCAATs+94mrVtF6Z0M8mcE0mT/AARSCJWyJJ2TcSY+QgKsdq2IIbDdJi5StgdeUY6oNGs7sDkYVbvdVYBw7xYlbpqbHKwcgNie3IpdTJni3TkjUnvM7yKoO0arGCaFsSAti2O1EcReb+nZYWkMkcsiZ0JBC4DsavukUMDiDW53HubLHvSP2fafWaZpoNVMNSgJT4QobcqpPxWTtYa97A+YcFJZGUnF2hf5p6ennz1kUUj6UUergErxkTTHcMWBYGjR39xnDbrdVGml+6tqnhE6dTpzaSRJDicqDCXFg8iUaWiWP6cZw0IYqKwK5bnbA2h5dn04USfTzdLI9VumiqMmllLGMNgFyIq22oZGzxF5dpwskwnlijRKDB3kMky7ZdKVU2vAspbYllDAgniLDKW0p6csaui0TbiUBi2YBCqpQiy/cdmuiTwMfVySylR1HlJoMSLHi6xBAFA7g/I+3DZ4OG5uY6fpTS6jSz6lWxaI9VMIRJmYgwQVG5FWTlZIGI24haT0tPrMJGCLEkXVaMCVERFsscFUkAmxcYY38rvgnyHmOlgleCeZkEgLu9AqG9h01GObKXJkNAChW4rsPTWimeRhzbVSHYyOiM5UXsXxOygkkD2o1wrfRnG/p37LG12k64foyMoZY1VGWva1BFKVC1dt5JvjjzT07qYpBp+YSErplB0rIAYgr1kuRRZCFVFG1FdzYyB4aPsy9StIJ9NqHKAF5Iyy0vTBFgqw7cQAQCQcTt7EKGn5jPzPmMjRsFEsjEOZBUcYOKllDAgY4V/eOw83x2KpBSdnfnr8vijjnghiknZkVoojjpypGTWhDEjJCu5+IWboAgeZ+uGOoLrGIk/5cINrGPBUDZcS3UNV25nxZ4sPl32W8skLljLKRTPK0mKhiaIpQN78AAkGlJ4R4Ps1k1uqk+6QagaVHKhpSqsMThVyBe4NmSosgAA77jprdGpC46EmD16GSQPmRRLpVjewdvNbkGzW9VuRwupqujHC7KZKDdpclRtQyQAfhnsNAjeNgfcB79Scq0+mREZHgdlykl6TogCDYFFOEjX4G4+ZA3C56m0aaZI+i8kummSmVwLRwWETqAAtsqkqCD2qRewK4tBRSbiqvuaJJLF/uddbIuoiVMGjEaBUaJDMcsVsSISHVioY5LQBC/Pjhyn1YokMU7rG5cEzqgYGQUDIN1ZJdrzNqcjki2x4G8y0BLZwJIYukFDiQuLxAIzAU4j/AMtgrAH4eBnLmWHMyIkodQALIrF0YgGwDajEjfZj4I3uoroxM8UXnzb0VDqNOjLqM3YEQGXHHdbZQIwqqKUUyqKBN5BgOK9XmEIeTrGfTTL+HiuHxLalWDA0BZ3H60djxIi1qzME0emIYFGig/DdQQFBK4EMJQoZ3bYHaxsrEnyvUQESpLDJPrpAsciahHdAAws4E5r048Da9wBob78da5fTr0JS0spogcq9TIkg07StIAVeN8Bk0hyIVsGYnvxFDfcgDwpJ83i5bpdS8sizaZ/w8Yo2Hc4WmqoyReLC3ZSTkSCDwO12jddYXjOn1CyARzHNpWiKNf8AEXpNI1V3PuaxYnHIzvUfMdTFonaOXUWixqkkkcUkriz1RJIq2kYGPktdedyOLR8LOWm5bW0D8yoySclu+RC9TO+pVJNKwmkjWxIkhXUK6gZIBaFRRY4qGLEEi+A2h1cc8cUE9SqlEFgFkDSWX/EU5Yl2Zgre9ki/Dlyn7KpP4qDSzll2TOWMRORVn4y1bG7RiVG+5HC9o/Ueq0c82nEYm/FKsgiLKz7ZfEA+QPuQdqJ+IE5pbtNVCP1NKrUzKWTrKur0YP3SfqxlCgSQKWjDDD5hGUCu4UBW4oE8AJ9LpozEoaZZcI3SVJcz1DbMxjIxGBBXEMrWQd7rhq5gkWogmm0sEsGoiaumobBnteomFbNibxUKdgN/dU0PKfvAbrTrpgSCpV+xi6kHbZQaXFjdgsoIINgw1FNXVfEWUadN2F35xrtZ04F1JmKupIdhiNwUZ3q7seQNqqiTwMk+7QjUBmlSbqWUjaN0javOJFk59pCta1+3P0rr+jKc+qdMCQcWPghsf/TLAqBR9gPAWwc5py1daiGKQnWHFbCNGjb0zyFvLBFAJUHIFdrBJq2uBEL/AKV5V98Z1l1ZjpGoFMi5UM1Ak0N/1N3sOM4zT8v6adPUal43yZpIypLLsaINgNmMSCDjTXbbKc4tFtInLkf4fs65doEEvMtUqFkKiNGrc2b7RbldqCqBY3yvir4NeYC4ip6ZlDYEDEGyxXZt/kbxxI4IwoCFaVWLrGZi4IDMvaBc0oYC1GWwIGyqtk8b8v0Om1EkfTmmjMm+oZwuEcfkJZVQ5NA74oT+U7cKpNlHHb8Ro9Hc9Ea9GTTxmHVtZV5D1Gyx6bTH2ib2BDE3S5XRbvWl8v08LaYQQrJQeOGPEyS7BumQQVIUuxOxxQjJbvipG5sukHT0rn8XfcAsvc6YEqd8q3IokUKIosQk0nNOZRlurJIsFERhgTmqvVJfxlQwFXlid7IyF5ondssnkn2j6SHRSZ6fohEY2oPTmejSln7hI/mnv37mritdP6Z1RGZgTSM4tbDxmYZqQse7HLdCGUA0RV0TwA0vqSdCApLOGLR5EuQ7bEqrWoYkm6Xuv6XxN5/6g1MbtpZU0qNExDtDDGpLUPzAAWvyAFEeLAoeZjYQR0AkgvUaqZoo0OcelaR36jooMW2QPTNqOoDve3g8Wvyb7W4pNPJIIXTBAyRBGvClGQoYkF+oFAP5N6vimPSvPlEzPPI7SSo0WbMz1liV23B8FRYIUsGrtHDLybQQuxQalQWYoY01CwSnoBQ0gcgjduo+DYhhRBtaA3NOhttqxq+0n1g/SKamGfoSEphEqKsjUCV68ttiO7uSEeDTkWOE3kXNhMoePRwrDYiEJWSSNwO+nkJZjKN2XEZDu8BuOnqnko0wk06zyzwpEZlWUt+HJIuAq1sUOo92A2UVb7mByzlmr1MEjaaVDBCsfZJKUtyO5wvahewygud1IG+1C91oKjWSbNrJNHO0undJDIW/AUxkMGpVAhpXvEmhi1ra+7Hhb1PKlRZcCoUHIKwIyXFuouJtgVdQCrEEUpuzZY+WjVvpyUVndiOj02IkLKD02AJVJIQUNsB8RUGyBQXTrINYUcTRmfJVWY06uB+D3ELluQCSqg5MKI4SVLI8VZP9P6yeZhFptOImZVEbxR2ymP8AMXILkKTmWU2cQpG4HE7W6bXSTjXSzLo+pH05pkLKpYV2sKLqzVZGOJIABvwPl51qNXPHLG/T1S5AmOIIrkgKWZcqSY7qxpRSqbAW+I0vN9SkEqyO8agtEBvG7yVTKx8DFDk497C7Zbc5dv3DGMNr34fQlaT1oiTSsrO4L/FJQd6Cgs1bAsQTXtdcME/2haZ4mV12KkEGtwRRr9+F70p6Cl1Ry08cLASVUjgX2KXNG2MaqyH4bydNvIDNqvsn5bAdS8ureXoAZwxhUKErYGRyO25G2wq799uj4uejHauDytX8PhqPfeWwD9l2t1iSSyxQxGFgqS5SrAAQSyvk11+YbCjkQPoY5boNS0+pbSaoaUyMwkilbNoBs6sXyI8Fgrpls9H3oRr+XxGo+V6aTUR45ZFGaRZO0dskYBNZqSrBgpIFISRxC51p5xG8c8DLMKiR/u75S9wZkDtiEq2OeOTDa8eMl3wj0K7lhcn18OniWJUjQxGg6mULJbUCJJlWNmYk2xYAhtiBsE711FDpdTjCqN1D1JA0as0TITcatZAW8n2s1iAaHE71D6in1MA0yCSCWJwJRuWBFLGEwJsEMCa37RQIsiDDzWOBtPFrYjJDp4TKkOCKDl2IWjH/ADGc5W/whiSGO/HJPqBBHTesNUNMpVUmiXueJiwyVqB3+QyGS7gqwNCr4gcu5PBPEHigKMjEtGsomAyBIMvVrpx1srYvtlZsZcL/ADfWaWVZZIkk0qN/yMzIoJsjGgtqTsVasTRBYEhdNVC7wiTpSDThQMwGwc7UpOKv08gwBJIDULHBecI5YeTlzeLSqHUOHdcQpiJKJR2BkP8AE29hY2sPtRzglyfW6CSLDUGZHVSsUixI4YKo7WCrmSGyxfyqkDxZ4zh44FlkdvTHPjzSMNq20yrHItROiyFwgAOCvvGhJQGm85V5rgtp+b8pWd0l0kTOxHSeHTqwAIyAAQdRHCkEncmwdvhFd6d4okVEIm05jyqUywsrsOyij0bkugQAfzUO4deU+tItGS6dOiMWRQMpFIagWrIU1EnLfcENZ4O6x5QcVlAr1dJpZ9b0dKjRxE0imNFYyMzWCbyxBagSSQFAqgKub0zp4dBo44F3y3d9lMzsFsrkaxBpAfG6gZHimvUWkZGh5lBKsqyMGJAKmOYblCnlR5K7nZTufdrT7T4JJQyaeeYoWa2coY1cAMGZAQabuEzEFeDSFI/rL0WdDqotXCHczSdkcgU/jBsu5uwhSBYON2GFjZipepPTeqfXvH+HLPL+KRFsozBkb46xCi7vYAeeHFE+/cxE38OBVUlSA7KQmCqt0vTHcy7D3JFnhT0HM9X98acTtkmZtlLVHTIfwz2gYnELsF8Gq4lud44Co9zv6N9KmTVnTyyNpZ0fBWxBTqMCUVnVgRli1EE3sB8QPBTnno06NNYrRq8gIRMWRysZxYObYOFbJyCVJuMC6BJBvz3UtM+oCh3lUl3pCrYYszMhBT4ipqviAC0aHDtydU1EFTd05GTuXOTOvxM7sWoA0BsVPaAv94+8NdBIOtMmnjLPIWLBHLuSelEG/wDMbHAB1ULsCchR4beYemYtXppZxqcINOihCqUqAIOyViVMjBlCZBcsvnsvArmkCFEYW80TqWBVelU1yM4JZT4w7wAoUITRO0Ln8GqhX7m+SxRlpnVDkGagOqWoArlgBttsDbXwkGqt9/X0HmndLt6+oQ9H8ukaY6iSTKZziqhwkr5EK7KB8VtsLrKmP14sX0dyHS800pfUEynrOAeoQbU4g9u3wBSNyO4+1cV36Oj1eqK6eOKRwUZ8shipplDZHIKcTKADWRZL234k+mftSTlKGCPSuwD/AAyPi4bFVkLAAlWLhu2gAMdiQTwIwuW6X+hVqTScU8dvXrgj800acs5oH0GoaV1d1fPYRYkjEtff2glu0doPm9iOt1ek1OoE+paA5DKVGtMFLZEKl9QSPkGDW12VOIUEweX/AI2r1Gpo6eWVJJkcEsVilLOruAGVQsexJKCiL83wOkgdooCQRqe2RMiCzxgv3DCP4RVkPJY2xobGWqpSdJ0vqNGqyMeh9faZDKNKFVVZQpkCx9jZ9QR4AAXUZp7U03ixRjXettBJEdPo4+pM64RhB0wJJHosZJDQFmwWFlmFebCBz30JN1YhBC8ivH8QohpBQckisVJOwO9EeTdFD9lwRULFmK5NKUKYnHcxoACyMu+TvQF7A1xSMElnJ0ptsYeQ+nOZQ6vTzllxT4kjlzZkLfiBiPbJpGxyayjWSaytyT1NplbF3CNjlT7bWB7/AFNeOKC9Jcwm0iST6Wd4yQAVnTOKdcZGhIbKlkpJFCk1a/FuVETX+ptfqJZHkkhMqkgOrxKALZcRRIYMwNA7+GujkK/pWCf6mWT9oh0Emnf7qwTUFTTxBQDiCMZCa2ayoI3BINgeaa0mjkM5EQwnVa6ckltIw7XXuUqb3YhiBQNHwOM1XN9XOwXJnbIgLHRY4jcjpjfYDuFg1e9cMnMeU6ebQRyhIIJIyGMkQMiucQGV6JogrkNwnxKouxwb7nUCOYcslEETzDscm441xK0uSmgCrMQSfJpRvjltLn9RaXSyRjTNqH03TXICVoXJOWdkD5kjEDG7IO/DH6a1kGoh6E6sWjIYL8LOld0Ya7UspK+bpiPqAMXLNNJrDD1WnEjZOhOwlJJI6q/xMLALAKCaG4phO0lYzTZYfK+RcsEBeCAytNCXDLbSYMGosAFRFDAhgRRII7iKOcdOQcth0zO6EpcUkAjJ2aMWUIu6CkEUtWZCTueM4fTW5WTdplLqsyBr09IwolxJj8NoV3yugSp38nbjjzCNhJGJYo4i4BF5KoWqBNWKA+V7jfcEcXf6r9MhNEF0kaQ0iSma2BTEPIxDAF8tsjvjsoIHFO8t5DqdZOzagSAKiu7FSCFb+EqKRXfYCACqN/Cp4Zqsj791ItP0dyHlMWhiM85lEqLJJE0n4WY8dgxvHwMifHHTn32gcvGm1OjURRxSIRE0AABsC1Za7Xu6O6kHyCCOKX5lyB4ccw3cSFOJCnD4gG8E3Qr29/IuZ6Q0GnaYDVpIIX2MiA/hewc7UUy2I28E3tR67R1DZ9n8HUgd3ZsR2oC3k/M2fZcFA/8Ad8+B3qJ0JkdQ5IBslQQFQEIDteRc352G9cStZrhpa00RDqrPGjA/EwYgMtE7G19yPqeCOg9OjmM50kMqBEjWyStssbAuErzlIxJYXWO/kXlm25KKNOn5YuXYVIIWkh/DiQtErM+bKsaRyG0ADkZPmZP5qny430UGpkwBQGJpEFsp3ZvH/ViATZ8GvfccHNBp4dPrem0EeqjzKuFJU0rhiYmyVQuZICsTdhb3B4B6OGaN21RxEadR4smfvABjUqPiIDsi5GiWNEmmql+Vsm4+dLp6+w0ct9ASGXqltPBFM5WPqOTIY0dQgjC2QWSkIJGz1tlx76u9PdOJ5DM0zSMA7kKpcVaBV6jOVjdk2JqzErfCaHR619Xp3DooXToCwLEncCPtAFMwG++5xJskcAtHPrOgZFTU9C7OzGJgprc/Cd6DHevpxTV0Z6SUZLsLGUZtuyxuQfaPNptPDooNEqTFsOtv0SSaaU/mJ92s+QbI24QNbrNO8004RNpCUuzm7E4ebLAC5HP5qUUMt5PNvU5UpHFKJFRQOsgoliMXbB/NBil35DNdUFXV5x/eQPsb9u4ndjWxJ7fYfCg9jcnukqY0dsXZZv2fc0gjjOEbu5wrUSWSQpUMo/L2xjYUaNE1iANPUEulYvahGIJQpZxPnELe0TbhgK9iBtQrx/UGokQ4O6xpVqt7fI+fA8X7dvz4OehPRj8w1AqcxEWOpZFEVeGJt2xYmrUCxZPwl9vcnaWR09OeokVVWwfNqRtQ2u9wSRf128Hfjj6r55r1Zk0Wnkt4sbSOz0gFLOAnurHEHxYYgWRUbVfZnzLQ6iPp/wDExXtKhAZb93VjtWxsEj6g7cG5+fppeQLMzGbUahcAGH5iGBFV8CITfsfnZvhlFoDaZSjF1ySS13tlsgbWBar4Nsdz8z4vhp9PfZ7Lq9KdUhjVQdg5ouQQDVAgD28iztw3em/Q0nMNPHq3mHVkjagg6bIM3VQMasqV9xQ2+V8Lr+tJ9LphpIDMmpimoq6LioBa9siC5cgeK22r3nK3wMmiDJoG0E7QtpxNq2JMTpK4CBv4bIkdPn8ezG/4ewo5FOYc5eTQw6eV4j0iYC6FGyBGQGJFmRGCnqKQrkOMr7mIP6L5kUOp1cJSwBK8RjWVEAoBVS8Rti71eLGwQCePOR8z0g1jLqWkl0+I6UZKFVxCE9SJFVXNiwKoYABW2x631wCTjFWaen/s+1GpdZdOVSNP+exOEtY4CNGUNeQbJ2JUlr+Y4VOZ6iTRauV4hLG8chjBkVRIppSxIW1ur3U1VEeeLD9d/aRNGoi0qyQxsnbqCpUG6JMIIvEAtbVYFUFIF1SVLwyNbSESqMjdsXD2TvZ7qonc+/yDOkkGNyZZnIfV0M8CnV6yBgI3XFneORiQCuYGKtuDZIN9o33JzhV9IfZy+vWVo5wsUagucWsyBSxTHIDtF011uKvurOKRSSJPPJdHrCXp8rJpnLQLGEWi8hdUUAAg2fN7E1ka4qnSeu2j1DPrDLLJS/EqjBgFVyyAgk4gqhBGILnHua7O13o19dolA1mpiYRgAglcrAIzjVUUr4oKASB5J4pHT+lXXUGEMq4swdjbqMHZGYtQXC1IB99hRy4acrGjjkfORfaLyqbRDTa1SbLM4K2C7Fjsb2IUgBrBtRR4U/TPrL+zpZDB+PFO1GFqLdME9MlhtmUPy29+Mk9Lg9H7rKBIZATCS/YWoIQJUVgTttbXV7YlRzX0PLFL02dXBNMAQB3foT87O3gHhKGO/qLnmgkmhnh0YjWyJQ7B47YWtJXxCiTX6eaoZ6chkg1IxxDsGYYWXRfBC+6WCCD5x/XhgTSxsrRviEo0zR2AXB/EbsYkKQoUV2qDQu2C9qIzyzXSQEOKCgshGdFVk2INUQw+VijQNjgVaDFqMk2ho5nyuSfpQacSE6klJFAXIIhVnJJK1VKSCa7gL2Nh+e8j1Wmj1CTjJmaFOzuWOJLIB2GAB6SjYDcUTYub6W9Zyx6ptUVywjKRK9h3yZCe4KRlgp3O3t3eDJl5xp9T101V56qON4mVQShMvbvYxCxAUm2Vv+ZuBJLHx+2f4Gu22vV4/kDaiQR6Wch0cHBMgSGUblhhVEWdjkNh47tnvk3qLQJAxWRW0sMYSOO26krBGDFwQAA42Ki6o2aPAT1J6Cjjid4JNUEHxtNGAsoLKFwxpvJFDG6Ukb7cJGqKac9PoKaJJJcv1K2G61S13ivOx+XGjX8RPWS3c9/l/gjGCjwRdeLJUBrUBQuJvwoosNzTUASNwVHigCfJPT51GnmfpP8A8OoYyLTIcmFKw8jsDnJW2xN8T/REEkqzuuqSBBH05GILuY22BKKDeINBvI2rxav2g5eNPopnhmWaGWDEM0mKxjE9MS1XcB29ZSP/ACyoAB4h8Rsi76D0lKZVjZI5aLdxb4aHk0TZDNVV3fQcJWi9USwaqSWGXp3IXx3xvuOwG3yH0sH24sz7P1i1cQhiZ4zHEAX2OQe1DAsaDCnNVvv/AHeF/nH2bQ6XUoyMWhbbpyEZA0AQWAojex2hhY28cF0kDllx+iefwa/QJKEU5ApKtEkSfnDXk1HYgknYi+Kx9XenWXmKQw6f7srD4oyAjROQmWKYqCpYruDexIryW5Br20MUkmnhyGNSQx9gYL8DqL/ij3o26k+Cq8A+Yc71/M6jdBCVljCnAqzGUmPywUggBvAuojv2WA8rBywyEOaHQJ90QSyws0gVXlWMAqwBJADZUwDgoyE3XkGwOmkncGUIZpTHcQP4hCdR33XcnERytZJNVuMRZT1V6V0sEsZXqkKxE0Usi9SiMwyEd9FS/wAQHcng5bx2nCxNBGh6krfh1jj00IRiX7SlqG/E8FC1gA7zk8peu5SHDfrsaReup9SSsrVktKGeR1ZxRC5SyMUyo1iQciDe3EHnnMoIzG0ZzdhmyjbBtiKAsDzVexUnEAgcd/UvpKbQqHDJgcQq5o7FwEYtgQCq5BjVWAACSCTws6rFVAAsndvNDYfMbHze52+V8UbTW1kPZbvM2TeYc0eZFaeUsQPwxkWAUFgylQ3YxYB/G+RN+ODHouCM59YwgZhlE1mMvF3sGC7BSvaf19/BBcs0HUBLKAqfFIxIUX4XaiSfAAN+fHkd4ueSRwvDHSqXJDE04Dri62prEgLe3sPnwrz5V0orGO3L4yEec+oA7ONMh08VjDFu8A9zKzowDAE1uDtV7iznG6elptVGssNyWzGS8rDblmY+CuP5tv8AHj3hkK/cWj6w9eRx6GCHRkPqZUWNBGGzW1QMcQBbY9qijuQfynivuUcqh0OojGugkVXye5SzB8BiqKISQT1iC+R8IBtZDCdHzYO1vIUkYdMSZYtewRmewY41FbIouqN78A5bRsciQpurNefldfrxXa+oLXQf/UmskgZH6JhjkGUa3kMW3BrIsO2jQHaKF7HjyfmMc+LFwyuCCp2ttiRtVrkBTfVvJ4W+USGVkESmVo5CacF0KN2gFSMQguzeIAVvmOOick1ZikOKdNCe4OgDEAtil9zGg1AD2/ThEUdL3jJy3k0c0qCaRY4FBacsWt1UghQRZtthV+Mj58rnqPWxNrJBErACW06joz0tjEyEtSqvavcRiF8kXxBRoaiEzs0bMjsqqQQpsSVf5l3rem2PzAm66FNLLSYlkGTdpCkvVKAbIxiZPm1sa3FgSlmgJXkjavm0sjKgURl6FVRYN4Ysfbf3NfTi6Ps00nL5IOoVgml6jWzBWkjVbSMCxajBUIrY5txWfJPT2ol1MU819Q1irKQFJzSIU24OQyAo9u+XtwnwaqVHAhyRlO7Ldk+9nxV+BsNvnx0E5TpK/wDf9Bk0oZ6v7f2fVU/o3QTxdExKYloBFd1AALEUFYY0zN428fIVXn2kfZdy/TaNn06GNwQeo0rlVFgGwzVvYH874QYPtI1+n7HYOK2IpT8ruv0/biT6r9crrtPGokkT8QmSOqSlooSADkxJIG9AJ4sjh9WLg3FqmTjTyC/TPITqpYYSzQpqCQ0+IbMr3YgWtDYn3LH+9sBZ+t9EaPR6crponlPxPIxzyMZuRcVIAxItlGJ7QAWPbxVB1zzGNYhIZUjCr082JCsSAANwwvyNhiAPq2ekud6jVwSaKKURBAJh11kkAYbOOom6JdEBw3kizxH/AOXgo+Vkn8h1Wn0es067s2oURBo5QwhOey0RkCopACNwQfN8OfqzSpBovvEsaiNMTKhB8oOnGUqu8pgoysAhQRWTCmeYek9fFqCHilTUx3KGAAUqncHRgN6I9/6eODXPvWfM5i+gmbMEDqLGqu4OzHH4bI/u70CflYK4pivm0TPTvqnOPdlXAV5O48hT7kEEg/I7+3ELn+vAnRyxNONpWsMUqoy1rS1li2eylgDe/C1zXkUujlYBg6gdksTKUYWATYJ8XuAdjxL0zpqdLI8+ojjELAqhFySMVaqFUfn9aIsbHjtobG71dy3V6iJZDEwRI2bqFkkQKTZCzCVwyVV5MDdjexVf/wBtVE6U2TRqgft+Fci4tgTRavhIJCAbXxBknchiO2Njuo2W6JHbf/1tx10cIDVItEezbLZBKljWw2Bre/OwvhmuoE+gU1GtEiRl0CCP8MKSLPuzMSFti3liPAUe2+nMeSt0+sZILLV0BIDMAKpsQDYv635NVvwxcg5WPujNqNKwD309UQKDYOUKmwaWh4DKTmSdlxPesvs/0Wl0iSoZRMwQ9N76TM3lXVj1EFgj4yQdvPCRWWx5SxRXc2vWQIldPEEYqewLW7H3L/EWYk3tVcSvS/IZOYTiOOK1DF2IFNRr4mA+n8rYgcEuTektPPKD1CkbEAxL3sFI3CtR8vSgkbBtya7rW9PafTcsiLRIqq27WSfF75Mb8e/v+lcFRrgVzsj6D7IdLGhFyABSKEm0tb5PHQAolhjbbVuDxnBHlWvgKONPEsepKFiUTESIXYAsy1GWPcCCwcEuVA2vziqSJNnz9zPmUBjVI4AhWiZC7F2Nd174AXZ2HyHGvJuTDUE5ypCgFlnoA71tZF1777cO3p+GJdDzLRu0bM0fWj8K5eMI+IDb2BYoX8LkbcI+oUv01Us7lbUAZUoHYNvNKD7bb3w7lfAOORt9PvC+n+7xqb6u7uVIkkUS9IYL4TCwXN00in8qniVzDmzLJjHGyO9h5I5hJkjF9sEu0W7yYAgD2auAvpL0NLrEco+BWggPcHksHEn4QPHndtsQ1GoPMfUOsZmjEzdwKOsZodzMCrYgB/JAIHhqGwrhHkosDLrZ9XptTF12b+AUxxLqYr6cYdLN5MiEqPPaSO2uBhUwz6h7ZpUmDIQWD5bvdBaxxvcfCP14E8s5VqZC2PUbpVkcqCeQBkxxXayPcCzVBiDXLNGUky1VrCz0SykqKCOzsLYsWzUC7UGQMaNDiTT5KKuGeQ+pZ20r5MgEbKiCIBACRb7qPkqjbYGyPJ4m8g5F95klhikUyRflRSwddt0OxIB2PbsSPnx76kkim1KCMrgz5WAEU0VANKq1dP3DeioHgcd9TqoOkZHjSUrRBaaWTdrBoO2zUo2qwP049TwUtbTjenXmzmv+vx6GbxGxtKS4/nP8gvGKDXomqjEgQFWRh73vt8xvwd5r6Ci1KiXRsqgWCAMgPnaft3e38uB/pSeJdWGmjSSARfjK9MVQnLIFjZZav3JAbbew3py7Rakznl+SkFVhmhzQZMozUKxXJ1ByuqshdiwBzePi5eIk7zj7IfQdQWMC3yD03qtFIzrN00VadsR4G9qSDiQSSCN7NfMcbQeo00ckLQ46irVY2V1YiTy2YbI5M1+CCX8cearXfeNNqQjahp4QwOIJVlBOUik0ccATg1uAwNsFNnPs29KLq9BNPDIsbu7KwAZm7UXFSWbze+W+ztVX24lB8lXNcHnrz1Xq5NJj93TSsrNDgZ8pLxDSMnTxFAAR0SbL4gWOO/oL7LG7p+YOrO5zaHIb2A6GRgaYbWANhTXluAA+z3XRMztqJsWgUgDUHPpoCEFXW6oGogCjXsSDy9a/aS0kZh0CsmnSkaUnuckuV+TLfefA8kD5lnJcLkdQW1SbJH2rc10Meoj6KK8qUsoQ4K4G4DY2CRuu1GmI8BeK85nzJJpC+CRjAKI40wUb7i7s1ZOR8kVVADjnp4A1lvI8k+B/3/T/AB4J6L042octGh6KkZyswQAEE+//AEBiFAZjQ2NixBJYEksX0OPpfk6amYwnJTizdQAMEVUcklKs92BsHtAbY+xP1XySbl8kcBnJxVZWKoVXqbgFSWIkKm1zFViRQri1vQfItAdCk2miUSoPxQTbB8QkqtlfYwDfhkeCSAGocc/tD9NRa/ShYGR5oznpzkCZUayY0JbdTXbQoFAP7x4o8k1gTvSX2nxxxDT6tI+kiyN2x2ZclbtJB7JGYnv3vKjXnhRk9acwmVovvM7xMKMZcsMRVD9PA+vAXURqDj4rYnzZ96rar8f48HdJo1Ev/Dl1R0QkSEZAkBmAKHceSCaPiwCOGgknYJNvg0aWbSkDuRxTkE72fBHg7jb3BHz9mHSffddJ91MilARnIneEUAmrWwrVS4gjwbuzYrm8qyF+sJS0crA1ROBAVLPhQtRgnx3DzfA99JqdA0UyvgzCwUZTW5GJAJDAqASPFML8721pxnJNCxTSPoHl3LNPpoURHrBbJdi+QAByY2bYJQU+FsAew4zip+e/aGNRAkMCFZJsRKoYkWO3EE+QSAaGwDEeSTxnEHqJdkMoWR9VzBIRqNRif+K0o06Ee7lYhqaOKgARjE1YDNVtTcLfLUmkcrFkrSoUYJY/DNdpHuuy9vv43J46+otQCYiI4kjWMBFSjVXl1D5MhYMzA+LUeCLz09+JICqsZQGxYSFRmbxY7VSLfaCt7WQLBMsK2UhnyoI67mmq0qHT5tCYx02jk3a2LFmTau0Ar1ARs3ae48SIvRTxqju8kYnVnCqgJVFV3GRFAMRicEPapYtWNHmYBK0krSAl2/F1MtIoPvHEvs2JA2FhRttQM3kz6nV5wjUK5UGMMzLnJGAAvTSzOWK9lDbFm3BJ4mpXhDSi45N/TvP9L01MuMY0w2iIenXxKYymxlkAIyaqybuIVaA6rnDODHCEWNmDDqC2L4hSVss4BcswUkgdt2RxYXJfsy0zASPJ97K4gjFkixUjqhUUqWYDMbkd3kXsVP1zy2ODWacmGGFemdolZVYozAMVtsS2xrJtsbo2BXUnJxz0JQS3fEE62ReqVLjsCrd+TVkn5mz+/HSTWoYBDkgUOZL/ADEkY7t8q8CvPBjlnpLSyo8s57wMyrZAEEgtiU8kb2pBNbi6oDvV/owaSMXEUY0VbLISKTJ3D5V+GpHzo/mHHoeG8fHSitJxVq1zzWWY5tas3JXlg55DnLIGAiC9JmC2SGVtlaqUkivIO48gnhl9OevWTRpo0jUKCQ5dVkMmbk3g5EZxBAJJA7Re1YoskeKKa7QbI8WD8z896v5cGuZc8jGoDwwFcltklIKsXByseKyOQNj9Bxg15vVm59WzZprbGuiLL0vrYQTaZRpNRC5U5NIhaSWyVst2lRYsuBVggKUUcdvs/ePTyazRSMIHx6r543G2OE7gghVUh0ZaY0AwNHistPzSXTTvLJOzmUmOQK1SED4WthktdpUnGiF/ukBd1klFWDNky2xPzJPg2SQRRs72T+pVM5hb1o+nk1+obSktCX7WrzsLNe4LXRPnY+TxESBACynLyKB3/m1UL8ALuf04F5b8MfJuTiRLdo4xIVAZs2ZQCSXAUgFiAR3exNVuQk/ex9N9ke8j5BLq3ZY+kphFkSt073AIxslqJqhVDz53LySaiNYIdQjmOKUTdOORPxepZWQIuXtjVAij/wCoOLI+zzTcogVRJ0/vjfE0607f9aiTdVcG7NE2eFbmGo0vUbVaVDnp5UjWRVxTeyS29fEKUgDZxWy3wJuo2gRTk6Gv0dymeHN1T+OjB01Ixb8NmGmYhRdFCuQ3HtQoDidpPRS4r95kM5WdplNMmDO2faQxbZxY3Hlttzwa5TzVZ9OsqCyR48b+438b8TXbfztx8rrfiGvJ7b2/D1ZsWik8ipzD7N+XSFnbTLkbYlGdb8k7KwF/y4pHTwSpG8sSMYVes7BKi+3JfKg2u5UAnb6cfSjyY73Vb8UTP6fZtXq9Pp5uzNgqhjuj+Nx+UZKrfp+238M8RNuSm2+OWxdTTVcE/wBJwDCXVajEIy4B3vEhd2OIObM2JArzg2x99vU4lj0piVGbTglumaLoq0Ax2zQMTYoAC/yhwvG/KtW+i13QfTKWyMKahzYVrTv8ENj5OJUsKsKcrFa7VaqLVtp21JVZiwlZihYrJ/EBcrQya1sVv8wAePabrJmirwQ/TMCxKdTIcSe2OkyKreLylR7CyougWIFjjOJMMEWplRnmaDThjFGWOKER4402/l9zewtdxdjOFjpqfmks/b3Dy1HDywePuCuX+n0fqS6hxHCC3cTTMQx2UUffz9T71xH5jz/qKI4YxFEKCxgXZ2tmYi2J/wBP5vXL/SSnRy6yVxL0wxiWRisUVMRe5o0a2Hk7Dc8JvpvnCxa9JppMlBbqSVuwKMpIujZNUTRJ3NHxVR3ScpZ7djt+1bY479/6IWr9MamNA0ilfww6rvfTbIhjQoDzdnYkXV8DY9K7g4gnAFmoGwB5J29gPPFrQ/aToG05jkjKnAqAA7ELiQCGJLeSaBPgC/NivOXxmNmyWRQRTKzGPNVIDqxAsjKrA+RHmqomyLRaHpbX6mHRaYdVAklVNN8UbyEVGCWFpgoYncnMBRQtau59z+bU6hnkYNicVoUtX4+deT54P+n9Pp5polMMhj6ytmWeQYxjKSNQaxsUTYYgULA346+tvRccUC65ZkUTSdMRKortzV2BAUDuj9lre8t+ByF2QY/VRUDAmNt+7OiCRXsL/wAvbcE3x9WerBqY0jRMenS3mXLKAfcgV9R4v+XAvlnJuvOYwwCi7Yb7DxQNbnerP+HDHquS6BKVRO1fE6MPHuKbb6WPbic9WEZ28vP1wdpeHltxwJhldlok4ivJNePl+n04kPq3ZekoR6IYPj3AKKADNuF89vi999uDXMeXwdJjGwUgeJM7PgdgAq6+ZrzwCkQbLGSbFNdDuF+AN6xqr3sngxmp5Q8oOGGazO7UxoBe0WBX5m97Lbk7m/azx25NyxtRMEQAuSK3AA/XY2P6Dydr46cq5dLLNFEoKszDDLwWLBQaege4V/L6cOfK/sw1cTU6hlYlQUYlJB4KsyWV3HgjEkUaIAL9ME3krxwRvsK+X+v/AH4ZOUaUrDFIESUmTEo745Fh2jfY+DRvaj8zxP8AUPoho9RFEisjSuECse22IUFXqsciLsAj3Ue570/yTSR4TR1NqNG0YngVxIHUvi8sRsChlGylTsw3xvhJZDC1k5+kvUOiQv8AeYqEq9ORAzBpULWoxu2fqhVLZAFQcvrZXOJkj0useeFIhgVpAHHdHQLKq5DuXDcMKjUg1uah9YRuOq+js6bWuO2kaQMhkYp+GT2+WsWCMbJK2Q+g+0LXwRdKOc4FApV1R7UWApLqxKUxGPjfbho8HPksj0J6gOn7Zw0SyD4XU2HXb9mUA/rfy4M81+0NQcIVyJNAt5JOwAXybPCDyLncfMZAJYXSZV7nhalkUbKGztYyLoNvd144Bcz9Oa7Qyx6l/AcFJslkUMDYDVsDsdiADvV8eRqeB0XreaXPQ2rxK2p1b+gS9V+vpzI8Th81NEOCoB/9ux4Ccj9QKuoznsZEXIn8RKIDY9w8pkMTYO3GnrLVrNq+qHyDqhJ7bugGvA4g2DsPArgPhe1g715G549LS0YacaijNqa05vI/ervW6ajTpF93aOTLqxy5FQysPxDiBuZHB3s7UWJYElbiiYx442SciSCVVFyNbb1eQ+u9b78DNLEGcRyvgt1lu2NHeq9tz9OGzR80WFFEY6qbGZ1KozUCiAZhgq+90Bt/M9M6DwwZrecxvDDBGXESJbRlbHVN5SLv5ba7qhYAIPHvBn09zqCKZJfuzxzK5CNFZDo+asCjAiwjEABe73I8N7xRMntOfrHVv/Z+kXNsepP22a7SMdvG29fLiP6p06jmcahQFCafYAAfwoj4/XjOM4t0B1ODSFeZTYkrUsnjb8ko9vpwX5T+LysCTvCykKH7goEbEAX4AJNV8zxnGcKuDnwyFybUuphAZgF0bsoBIom7I+RPueFYykxqpJK+aJ2uhvXz+vGcZwAsYvS38A/o/wDQCuNI5m60Ys1iTV++2/GcZxka88jZH9EfXY19TnGKhsC4JA2BIVqv58RfT+2rStu0+Prd8ZxnFtH9Jn1v1l5wQqyxuygvGRgxALLS7Yk7ivpwT67JIsaMVSm7FJC+U9ht7n9zxnGcbWZlyIfredjzLQAsTU+2523j8fLwP24W/UCCKfl5iAjJ00dlO28pJla6+a9p+Y24zjOM0+vrsVhyjT09rZBzV1DsAGkIGRoFUmK7fQs5Hyyb5nhAVRtx7xnAidMdvs42E9fNf6ByP678PvPJWbQahWJYdF9ibGyMRsfkwB/UDjzjOPF8X/7/AN1/BWP6EUcw2H68S9GPxWHsbBHsRYO499wD/LjOM49zoZyRymMFdTYBrT2NvBDw0f13P78TNPvC/wBJCB9BkDQ+l8ZxnEplIcMMRG9O179y+fqyA/uNuM4zjOOOkf/Z"/>
          <p:cNvSpPr>
            <a:spLocks noChangeAspect="1" noChangeArrowheads="1"/>
          </p:cNvSpPr>
          <p:nvPr/>
        </p:nvSpPr>
        <p:spPr bwMode="auto">
          <a:xfrm>
            <a:off x="77788" y="-1249363"/>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data:image/jpg;base64,/9j/4AAQSkZJRgABAQAAAQABAAD/2wCEAAkGBhISERUUExQWFRUWGCIZGRcYGRsaHBsbGyAYHBggIBwaHSYfHh4mGh8XIS8iJycpLCwsGyAxNTAqNScrLCkBCQoKDgwOGg8PGi8kHyUsLCwsLywsLCwsLDAsLCwsLC8sLCwsLCwsLCwsLCwsLCwsLCwuLCwsLCwsLCwsLCksLP/AABEIARIAuAMBIgACEQEDEQH/xAAcAAACAgMBAQAAAAAAAAAAAAAFBgQHAAIDAQj/xABBEAACAgECBQIDBgMGBAYDAQABAgMREgQhAAUTIjEGQTJRYQcUI0JxkTOBoRVSscHR8CRDYuEWU2NysvGCksJE/8QAGgEAAwEBAQEAAAAAAAAAAAAAAQIDBAAFBv/EADMRAAICAQMCAwYGAgIDAAAAAAABAhEhAxIxQVEEIvATYXGRobEFFDKBwfHR4WJyFTNC/9oADAMBAAIRAxEAPwB5mlYeQ37H/TiLJqvmTxuvOyfi/fjnqebL8v3B/wAQePe9nPijNvi+pss4+Z/fjumo+vAWbnNeF/mOIv8AbT3sCeKLw030FerFDYk/8+N/P0riv+afaN0Afwi5U03eFomq8qb88deTfaWs9r0ijA1RIIOxOxFfI+QOM+3zbOo27Fj/ABagDyOPJpFJ9v24WV9Ryb7D6f7N8ePz997Vf5/9uKflZ2L7ZBrVQJWw/wAuIA0P1/a+BcfPnF2i/uf9ONH52/sK/QA/4nii8PqLAvtYhhICPfb63xNiJH1/ThbTnbDyW+vw/wCvEyL1IoG6k/XhZaGp2OWpEZ9Lql/MGv8ATjtLKh9z9duFGT1FucBt9R/nxsOesPBXf5g/L6fXiL8LPkf2yGXJT+bjYMPFXwspzpj8UiDbwAdzt4Pj9OM/toKCCS+/lfi8fqL+X/bgflpne1QfIHzx/wA+I0lk4hwCN/8At9eBjeqCABiT7+P5/X6fvxD1fq8nYQvsbu6/y8cPHw+r2A9SIblgY3TE7eBe38jtx7oUqwVuz77WfegTwpan1XMWFIVAN72f37RfEF/UWoPzH0o+f53xX8rqNUxfapcFiyahAAVyAvcefHnbzd8dDzCKrsfMAki/0BAPFbJz3UDwDjVYktt+h9uNDzHUE+F+VMob/wCW/Cfke7O9v7iwtfr4xDKArnsYXTMB2sPI2G/z494rWSbUgHuxBG4XtBHvsPpfGcZfE6GxrI+nPcWA+krwf8DxwOgbgy+p09X1VAAu8loAbk+flxAXmOmc1HqYmPyDAn+h40rxPT+BXpkYcrY/mH9eA/MpVianeL+bqv8AQm+GRxY2k/bijPXcPS5jqFobuHB+fUUP7fU8DU8VPSV8/QEdNTdHP1hIJNS7RMCjBfga1sCj9PbjlymWaLURuuSqXS/kQaBv2/Mw4ECdtvH7fMf68EINcwC+PCm6o+D7j6jjyJa092732bowjVMt46OT5D/f8+OZ0cv0/pw0HfcVvuPHv44Q/UH2kRrnHAAWFqZWoBWIoFRRshvOQA24+in41aauR5UdNydIInQSfPjuOXHGsd/clj/hsOE3lPqrXSaiJPvHbJIq7pHXccRuEv8A+uGflnq8sPxA3a4Rtl8sSoqj7Gv5Hxxkf4tp7lGvXzLflZVZ2/sY+7D9+NzyUj5n9K4KjWIwBG1gH+RFj2+XGCeP++f343rVlJJrgzOk6BH9kN8m/wAf8Bx6OUn5H+g4L/e1H5uMHM1+Y/rwfaT6IFoGryg/3G/deNW5S39w/wD7Dgm3MVPv+w/78Ys1/m/y/wBeBvn1QbiDV5Ww8gj+Y/040l5V8if9/wAuDRgJ8EfuONH0j+AL/QX/AIHhPbe8NC3Ly1h+Y/zJ/wBOIraZh+Y/14YtTpnAtkYD9DwMmZfa/wCvFoy3IVugcYz8/wDf78eo5Hz/AH4ksFPlb4xY0/uf1PDA3HGbV9jCj8J+XyPGcd54Ewbs/Kfn8j9eM487xlWjRovDIOi9cBlLExsCQvcqJR3NbKPI9/p7WeO//igP4jjO17OK+hoD5e/Fa6fXLQDKHUG6NWO4E+9kFQRsff68dE5jiVKYpgPyg7hiDvvvu39fpx8+4o9ZSZZb+rQKbpRrjvkrKhqq3bHx+vvwrevZUnX7yI8ZMkDOHJDJuF7ar5b/AMuF3l+iM7nY1XcyoKF0B5sC2I/meN+ZEQJLCSTmFKhvnkCTsP8ApqjX+PA3Z2nOLrcwMu38q/oxH+fEuI7KP+mv2kI/wPA6SYn/AH89/wDHjcMSB5238eL8/wBeGYll/cu9U6YRwK8qrIYY3KkNe8aN5C14N+eKa9QEdXV4kFes5BHuOq1V/KuBB1bb7ncV/Inx+nHiO1MBZB2Pv9eKamtKaSfQlDTUXaGPk+op9O3ylQ/s2/BzR6mhKPnMCN//AFEr9a34SBr2UKAN0NmwfINj9OJcfqDYkqCSd9/qD/l/XjJKDZZOiw29VSUY0RFKoCJCCx8L5ViV2J/TbwfPEA+oNYQK1GPj4IoV/wD4PC8nP0W2KuckrYVR7djdb0D4vjU+o4hj8RBxPtt5sfqONMdWe1R3P5k9kbug5r+d6iLRyETMzPLjm9FltQxwNDDxW3sTwR+z71A0rPFMwfa1ZiuVkgY2RZ+g4WdZz2B9IFIJPWshgRQKEA2D5BHz2429J+roNHJI5SR1alUUBQsEkknzV7f14pp+InCSbbF1NKMo4RbL6QE7L/v+Q41+5D5VxVvNPtBSaL//AECVQ2OMnTSyQbOHxUNqof146+jfW75RJNqSqCQl1YZZKQAAHbcW5JqwBR343L8RfYxvwb7jf6s50NGiUubuTQIaqWsja+9ldvqflwC0X2kSZANEuPvgWyH13sex22/UcAPUfqM6yVWYKqqpVVBBqzvZaiSSP9AOIWiX4v5D+l/58Zp+N1Zzw8GnT8LCMfMsllcq9UQ6pxGAwkxyIPgeLAa99z8twD44JnRjin4ZzHKjj4lcOL+a5Ffc/mrba/572rJzMxxPI80WCLkWxut0AvF6JNSbbWzLWwo20/xCSXmM+p4Wn5SZ9yHG66LiuJvtIyZyX1CAsMMOmAqq7NRUnuLIVQmx4s5DbiVzv7U80YQRtGrKRkWGYJvdSjbECtyD78V/8gJ+VkPmr0f4ch/6G/8AieM4qnR+vpG1nWkzYOjxYhqAR1xQAVXa5yJNlj9dznGfU8S9TJWGjswQIcC5Yqb9l/KNq/X/AB4JtznFdhIaZd9lBUqSB70LofUCt72xNNonO3XDflUPEw8ny1fKjf8A98SNXy6FVBAmCt7lomFBvJxFgVj4vckXtxgckup6UYSfCNofU0g+EunaDYXzZ7sgGAIHsRXgNjewi63myZYnTZpGMEBAHZdmjbFSxJOx2LHcnfid/ZiBVYGZhR7hEzAnIKPCChuBV3ZHHmrXTFVbKZr8fBGLINEl0+Ake13RN/JN+RtjqwLNrFya4fF1aRA1vsa/6TX67ivHEfW6/eukAPAXFRQsE3Qok1V/UfI5HU5FAyoMNf1WPwqiuPNEKUQ5EdvyskCt9tG5Fp1BzGtJ/KhixyBDN5Kg/CL23O9bAkMTBQ1YUgquJU2uICnxY7gbuwBYN0D5viRNzl3jVWV2AawGbJQe4CgzHGrJq/IvgnJ6d0n5ZdQ248xrd/nFWD2+4oHjo3pJMA4GtCWA34N09AgD32vcjICxv7EX0OBxkjCsRE4ZvJD9xDXalmJJHj6kqfYg8a6Tpd1xO+9Y2hyGTCrJBGx2q9x/+S89bptOuarNKSi33RndiVVfCjFabKyLoGrJA4KJynly5f8AHuKOxaEjx77sNj5Au6r51x1MFo5zcwwxULIy4nYkArWJBUpIaos/6XsDuOJWm5kJKDQMQd/yMRsw8sasKALx+t2AePE5HpnHZroz2Yi08mgx8ObxFX+tC6J42PpwnER6qCQs2AALA2AS19poAbm/5WduBTDgHyahMxcLHcLbnJiNzTNmCfYAXQpdtjcISRgG4i25IItR5I8BwKxoUK8e3ubl9LTBECtGXy8ZEfQVkgvuv9xXnjryj0TMY3MgAF9rB0ZTV3RDb0a/fjsnNiFsDte3uLHkb7XxzKqdq9v9/wC/pw5a/wCz+UDtU3W9D6Wdsv8Ae/y478r9AsdnDC4zRwei1sa8eMRd+D7XY4amI5CWsgXcF/Hv+p+XtVf143j1bIe1mF7+P+36cFNZyMxyuhB7Tj4I8AfP9ePIuUgrl5P/AHPAGA+p1bMdze/5lH+n6f14xXBG/wA7+H9fcDxftwwcm9KGeUgghV3/AJ01f1rif6t9JiBFaOz3Ne3teI8f+0njmmLvV0J7Kh+fv7b+9e3z41ONY5bD6f7+vBDSclnc9q+AL9vO/wC/EbXaKSM0ykePkfN144NM7cjlpo1DLvvkK/cf7/fjOJOj5bM+LCNitg2B7Agk/pxnFIiNljaSDJgs6zHrEH8V8FIq1eR/iKqGPcAwC2CQbvk/p9IUQ5plnZtBJd5UKV2Z0RxeJjxe1vEkrwRGsmlgzQM7ugjZulEGEcmaKBKUNhnIFr4DNbHFcY7cnkZBQkbTx45HTvQUkUcQjyKCLG7DMgrQq7kabIugCw/w2yKnqrMIsGAAOQ7KYBiG3JGARlPkHghJzbRRvR0yyGPG5EYM5TEqCS+ROJKkMpKnAeBjYPXaTHsE0kwckxlVL2VwztHS7UnHIKLO9Xtx4dY7pTyxsShZS0jg/EFLRY0FGIxbIAkg+QOByso664Yf1PNtGHiE0cTLIzGN1XEIAxOykqASS95K1N4Jx4mTFYF7B0qYnpxoNQ4QgPk0xR6BG+QzO5/Qp0XIo3YZyx4sAoVJo3f3xGKpIFtQVANGyKDDtMrlUBRunp5isrG5I3AkhIyKBsx2hRaKLAHg7XXCSXU5DMdO0gUjKVii4PLO9bjdemnc8bEo2KIvhmA2FwdBqNU4ZRFpIz1DgqhsTs4P8Im7VaVSFLKbtqFe6WdlD5RxLM4AuENm7N8Sq7RmIsN9rAO43ujC/wDHR6zgxMsTvWoDeA391kwVatG7XsnuFgA8BSXb1+wabxYwHUL0lMzTSHtypCpLNgqkgCQi4nUWFG9dq3R2E0ZaJVa3jJCKjOGVVBa3J/Djq5AaSwGPadlG49SLK4IlOLEGTpylMgcVZihGA7BjgCfYhgbyiajUGQ9zSBEHc/VLgqAFjSJgOodmcNmosWWYggDvawfUDjJdDTVw6ZDLIwiUrZKiQt1GtSgaNDkoommDEVdgWDwP1/3Z4wUGUxQMq5s5OIUBdoyCC3UJOVjpih3bytdpNP1FOawohXEnFCh7iD1GUhsgMd2ViQ7mNtzwKh9RLAwWKWAIDuBBifZijGjmoYlhanwpuvhCikF2bw6QE10+nQzpMVVyzUvc0R6NZADLdcSCd1LGOUctGckYTUUqssSk2qsvklxIDim1rjuN8UyoyC+skCrDqm6LRhUfUwNe6q7kySLZjK33DHfp2LJJ05dAWQxCbTM8a4qcgpRshUe0hLBgGLG2XFCN/HDJUxbwZPyEyMoQuVaNGd3EuJBJc0cFABKqw9iMgSB585j1o3eKORGmRLMPdeSKnUXNwA29sApsrj8uNpI3vqNNBJMY7SQdJg7/ABDBmWSgcnOBChiqnuLEtNfVMWhk1E34MisgmhMqjMN3Eq2Sjdn3OO24I8A1XH3BfcHSzTEQnUyoNO7KeoTSOfLL3OTIAwoMuxCnazv7LLOqt/w5dVANdOEqEYlVIpqokH8t0Qa3HBmFISbjZdSrq4ZjEjLGrELSgB8SwODDYOVX+fPX6qLSZkac32r/AAUZVKhmZjHGwKSGiC4UIwUbEjHjv3D7gUnMzECo0YMrDNEQOBRFrbCMbXjYajXy88DJebEqwfTTStZ+Esg27du4BVuzQ+fzs8T4ZGkXTvLPAzABhCWGnkFlnC9SaPFhjg2PaAx2AFX1m1epssk0jF1XpDGOQM4ZVKs0exAQX+GdvowPB3S7gaj29fIiJzKGPJRFOGIJOSGgfAHcb8e3n/IFqjHqnVOnJGzd7M6gqoUKprsUvV15AvezuODGom5gk8qSOzADJo1EHYtt3d8T5AEMDaBmAskA8RNTzcx6dEeOCNw2Txl3WZgoISwQvcQSTWI38A4kK5y9WcoR5r7BHS6rSLEyXpi2DKmIptlNWCxN2Kvxte2/GcLfNPUZIVRpY0UWryHvLXdH2pVsECyAQN6ajnFozk/X+ibhFcevqW1qYNHhUbQlCy1FIFch2ZcncSEUVUBTeTAAjcjHiBybla6os0kcnURyY3GnaJgCtMquuIXcKF3yWgpPk8bQ+oTNGWXU6aPCRlm7+nIIxtkclD5i7IYAgj50eOUPP5tPBCF1cepfF1ZoViaNfeHwRi1Amt91NgjcNtw3LoPeaRF9U+jNOsCuIcCq4kZSEosZLdQsGyZVJVDZBHZTYqFIdvs+LaeQr0ohkPxC8HxKGvGRci4rcqenbFvIA4sTl/NyIznOHK3ll+G7SHekzxXEEoAoJHcATvXCudQ3UXSSwaiN46KJE6KQMbJilaso/PYCccBQNbTTZz5FTmnLnkGc6qnTiWPCFFRqUkIGgyYSISSTjv74UFuJ6Y5iWeeBpJpI8Ain+CylXIU4CVCncQFTIrbURbDhy0+hfVSrDLGJhERnLJuvSBZ2Yyo4R5GbBWWja9wC9w4TOaeodNPqpNXCrYKakiVWiqgVWZ5AHFE74gZAhfJG/UBe8m+oPVwARZYeooFBCpQYK2LCWPuoF1U1km4JHzPT1F6nmfTw6h9M2miduyREV0kB+FJUVhWNF1DBje6jxwFbmuogZpXkkPYoaOZGcgNbAGHUMS65fmRgASDW/BvlHqeNIpXxwkRSYiC4Gas2QOe0R3NRsGQAMabYERVoZ4FXQa9Q+bLCEABYYEtZJJkEbkI7ADwGxII878EdNpjM34cchBQsXSOYs1WVakUxw2SFIHYAAQW4M8y5tDPF1ZAzSTHtJZZ2VI2tgrOTGqhsm2QndgPFLM5DOiPcMZkxX8QJHOrlyGvII7WpIUDNGI23quE238BnKuAbyuYdI9HUyyvdpRp3Tb4YXCbVYDZNbChW2QWb1LqhKxUt1AD3SQOkuw71JXMihfvVDevHDPzP1JNzKQRpDAxhU5SKxBwVQWDGSJMVU52pC2fC7cF/T/MNEkSTxrIX3VJEL270RQUHGydgK+m+44y6so6c/wBGO6NMY3p7t/m7Cb6YfLXlpZ5AsaK7MVO7GiM8zii3uMiSxG1k7TOYekIJSXjjmZXc4PC0bhiNz+C4zRgbyQ/D4IAx4aj6s0ckySrpnhkjkDMQhZSW7JfgtC+C0CrM1gih3kb811fL9UUikmMckihklMa4FnVaJAcur4gKWBSjttsOLPTp3uav4UQjJyT8t0JqQaORDDFqRClbpJGCwkFW/UAyUn3Q38TDZcVBHRRawNEJZjqIFyXpQuQuJartgtMdmBbKq3Ye0X7QNQZL0z9KFr/BQqRHQuyCB0xJJYUspZQV3YZbbJ6Yi0+mjklfpuzY1p5GysblXQZBWoSDJUqxxzWouJX8V/gFwfT6manUyB26Ol/GlQkw9UySimYixSVkpJ/BN0gFqbylR+sJ000cM7dIFCWzjMBXpurRmJpGwnciybqz/eJ3E/2jJGOoNVKkX5etFJV79rML3/8Axs1dccv/ABHg6SCLTNIjHujRcgSK3V1Vhl9VI8XW1hTnHmPyf9DOEXxI46j1dJqH6RSxarHGlo1WMVRl7v0DMRkcrs8Tea+pgZBG2nlREU1FMDl8SjFWJzjoEr2jEWDiD3AbDOkqF4dJCWjulaSrr4gEZznttQ2Nkb7UMHqabUMerTbDcbMteMWJLL9PI+lbcV8yjulFq+4lJuk0ywNPzh5smiaTTgqsjr00NFdnBcMGeLAN3KI1AC5EAMwic6EbxKRLNI3U6vTMMAMkhBJZWgZi0gUoMu5QCLu+BEHIYpnMx10hJu42RWIDewZ5Kv2vt2J34ja30bqOmz6Zg/guoZC7EE4nFC1MCT8LfCxF1ZM1r6b6+v3D7Oa6Gw9PBpuodSkTvGZS3USM+GLggSZF2NCse4E/Dd8ecAz6f11H8KU5sCVxIIxDMSU2IAUNW1UP0HHvGiDTWCU+Rr5pOJJQ/SMJeURSQ9SwxkCDMKFWRJO5Sd2uu7G645xentPUOB1OlmZmhlLx9RAyCrUWGHUpiGViFthdC+I7aIagq0o6aoCN+5hizEhkHRUFTktFu0E7ADjp6r0sEX3eSF5ZInLfiy45yMlh8AEWVVvzIWo+AKXcx1Odr4KT0ZRSclh8Czq4Vj1DuuolVWdo2dwyti+QPUCgmiuVoAfccRuXrpSwM5nBs06bt4pGF1YVgCRsSCQDsOJssszKHkGaA4iR+6yd6vECzRofQ178bJMxoBj5ChRZ3a8VAUeSbIHvvXDdKJ0jry6cxg00zxSEBo45OmGeSrDySoAPFFirDwD78e6n1DEjAwxuil8pFapEJpchlQ+JgoZloUe3bbhm9P8ApaH73HFzCSNFdbEXUBZ22Ko2BIQe5yIJK0B7jpL6c02ZXR9MEMUVnhV7OWGzL1e0kgiwWK773xKWBllil/4snuMS1iEqzFG7Mvnyws0bKsDY3prvghy6aWQxsUnZ4kHTNGNhgxZED+4oJ4A3JCj5uXP+U6qR4T19REi5CaWTqEqg7s484okKkWuKqD8Ox7jwnepuViMDp677yJGQdRy6smRfbFJWr4TdpfkCq4V7mguKvkYNNz5PvZm1Z06Wo6ixQRySSPucao0RQJkahYHbdNwN59qDqUaXpSGJWBYouTxFiW75TbIO5u0RgWWOJNniBz7k3SMJiwkQ1m6tRIZqUqp/hjcDIMbNFvPEzl+tm0msOkiklVZSAyFliDh17c2UoVIuiy0TRo7jh9062vgFRu1ySdYsUReGRYlSONQkhYEMdrMbRxrKX3Nqfk1rZx4G8zXKMKdQHSPv07LNGFZnYgdpxIIJNkBGUkFhW6kdf6LEMqxztLiQQHXT7NI7ZCNZJmVxQJa3ZbIOJ8ngnzD7P9JBo8mlbrse2sGRWdSwBtO+MEHvG7bhbIotGKfLoRyAem560S0sckIFdQiRxbN5KozWpYinkVqOI3TK+CvPdXHMqPpZ0j3DSxTSyMisTYXpyAiiysen8RYbXW0d9RPoFEkWmzPSC5OVkIYj8RlMRBQbp8Vgi/lRbeXeqNNqBlLy8pLQyleKLvY9hzpjKLI32fYWR4HEU7bHapFZDXO8mOUkkZu3CowQsWbtWyKo2UJu8qJxJLTo9PFLDD94PcAAD1GDuMiMXBAq6oLlYUUCRRPbTKrTjTCDLSzrcYSRmAhFW7PkuAUeMwWTO6JIB8z0waXTpJjCCHXTvi6xvfTbITXmQKKgbYuCDsG4MleX1BFJO0QNCJisx03VbTshiEIZpVZSGt6CkkghmwKriVIBHjiZyTTRapOtqZg5VzYYtqAVjUvEVjBtiQAChNNTV8JDD9T11E0SdkRsEouMcgYBiRGVaImq3jcHbIA73K5HzdNNAITJJEc+ramBlVy3awGJdbUpvkNmqgbJV4WBqchcflUUbys0rmIlo16eEbg7FS60URWGQxyDEkbDcCVq9MseImjkCRYoyxyxdocq7hFY2WAJN22LFsiPZi596VmaGXUZxF1TJXWIU7f8xizmQh3B2KYAOQa9xXao+5V1Z1Nm26leWo3asKBJrcHz71aU3JJSfAijWUN2gl0LzoJtPgI1GysxaS6Yl2ipWYbjtANE5XiBwT5NzHlX36MwK7lkzwkYMikZDpqZSaLWttuRj2kZGlXlfMMGMsTTaWwbWBwIy+xCgyMWj2HuGJIIFVvN9P6LSyOrTabaGOma3YSMzMepJQWlC9oB+pYHxxGUUnubHUm8IY/tCmKxR6jSTELIMZoQCiWchmoPb57WC7E4n33ziN621OjbRxPAqxsrgLEjgqQclYpfchACG1oEbG9qzh4pLsK7ZEOtZ9MwB0pkimyYukitswOLGWMRqS+VgMMtwSeOms+0ueZDNJBGJI42EepiVFlQkMFAZiwC5E2KBomqvdlh9SrrOWtp9fpWV17VCI+S41gwQAspDAbbCqur4qzmsOsidFdJIpxYwMYUNstgX8TG1GIBFUB8uKpJBk2+Qryr05NNA82i6s+p2EihMMQ+ZDLuu2113DwRRGw9+TzoSJjnKY2ZoXyBULjs11THZgBkNhZ+UbT63Uwq5zmRkONBawJPgkjJTYNDa8aHg1O03MdRqQ7ynUSZV1SKUdFQK72egSdsTsbB7jxzYqLG1P2gaaDTmApHJDvE3TCxdtDqMrRSPGx32K4te4BAyKtofX/Rilj06lb7ImzZsC5PVkLjeSUiwDtVCv7vC7yjlOlaOT7z1YXR8KUx1ZDFS6SW4xIKkqKFja7s1o40RoomnGq0lbYskTYjM0FabBVzVh1G7gVsezcI2c1k5cq9ZSPKTKzohdS4zdnFABmLCmYFVAJJ2871uf1npzWcy1MjxNpljYM6yx9MCTctdbv1C3TjZgDQC7kbGM/P+VwtiEbUiNSqRJNJMpIPa7SSRim9hgCqg/msUbm+0bRtBpoNHpu6QqJY+mQpUKRIoYeWvIWb8E+9hnP2cd0btft8g1udArVfZXrjGZOqkzSkrn1iywqQWlaRgoyDBcNhtkLBNUFg9MafSPKk8ZmFFetDdxyAK2KhiqlhROSs11Rru4YNZHqeXahG0ELJG73+JODE+TNtIuRUCmSmtK2yLHfgPqOdzaUFoliDk96SIQyZW04VWHVVGyUZE+9DwrCENRai3xfIf+PYmR801OsijSXqwo0irKS9K4I8KZGtyVYEgEtRujW2z6xhPpZkTKacBsdTi6OJLfIusuKlbVsemjDtoMbZgOh0SyagSh0jYjCCLvoswZVxd7XEsWxCsaoeK4JaP1r1oYU1HUlKN0yjgrEiZDDeDGQtsqHx5FkjtYUpWnw1x8wu0FPVXqTXxynSTtAthQqxx/hyK1jEORIyZLhTErV0QPiGkqx6fSGTV6eMMYGQRo5MjgsKPVVmKuFNN8QIFsEFBhK8whbTKArswYEPqGM0JUFCRUsIAbuKlUA+EH3skeUclj103SWVGijJaOFJpIY6PxNhIkhAUHDH/pra7boaUNPEFRzbfIK0fLidKq6fVxv12DS6fTFhOb8LRUY0D8JbCyaBqyJn5culkbvkjGOaAjO5FxDJkyoUZSTuU7dvIIJsfXcq00UU+ZOn1EUX4SdSIrKKLQgARgOHxZb2Pt524R/7H+9lzGBDIFxMMabAhty9NkrMbHwtYX5cGc1HzSBpqUntSOnKvXE2n08FLGAMkxQ1NjswLC/hbJiGxN1uTtxvz2dKy+6x6eWYkJiOk8QQp3smSr3WwypLoMRsOOOl5RrhJqNOIYppen3q2JNDFVYhyEZg10R3E7nbzC5hr5Fnj+/rLIVQbMAKjdSNlkQEuDvndGvPvw6dq1wc1TpjgfR3M4YjNJ0yAtCSABwVYEs8lEA4qW7xGzAhSL91nXQwSwqC7SahUxRw/wCLkpFWoABQjau9/FOaC8Pfpz1TqNFp4pgxl5fjiiuscTqqnDbBmDMCAATs+94mrVtF6Z0M8mcE0mT/AARSCJWyJJ2TcSY+QgKsdq2IIbDdJi5StgdeUY6oNGs7sDkYVbvdVYBw7xYlbpqbHKwcgNie3IpdTJni3TkjUnvM7yKoO0arGCaFsSAti2O1EcReb+nZYWkMkcsiZ0JBC4DsavukUMDiDW53HubLHvSP2fafWaZpoNVMNSgJT4QobcqpPxWTtYa97A+YcFJZGUnF2hf5p6ennz1kUUj6UUergErxkTTHcMWBYGjR39xnDbrdVGml+6tqnhE6dTpzaSRJDicqDCXFg8iUaWiWP6cZw0IYqKwK5bnbA2h5dn04USfTzdLI9VumiqMmllLGMNgFyIq22oZGzxF5dpwskwnlijRKDB3kMky7ZdKVU2vAspbYllDAgniLDKW0p6csaui0TbiUBi2YBCqpQiy/cdmuiTwMfVySylR1HlJoMSLHi6xBAFA7g/I+3DZ4OG5uY6fpTS6jSz6lWxaI9VMIRJmYgwQVG5FWTlZIGI24haT0tPrMJGCLEkXVaMCVERFsscFUkAmxcYY38rvgnyHmOlgleCeZkEgLu9AqG9h01GObKXJkNAChW4rsPTWimeRhzbVSHYyOiM5UXsXxOygkkD2o1wrfRnG/p37LG12k64foyMoZY1VGWva1BFKVC1dt5JvjjzT07qYpBp+YSErplB0rIAYgr1kuRRZCFVFG1FdzYyB4aPsy9StIJ9NqHKAF5Iyy0vTBFgqw7cQAQCQcTt7EKGn5jPzPmMjRsFEsjEOZBUcYOKllDAgY4V/eOw83x2KpBSdnfnr8vijjnghiknZkVoojjpypGTWhDEjJCu5+IWboAgeZ+uGOoLrGIk/5cINrGPBUDZcS3UNV25nxZ4sPl32W8skLljLKRTPK0mKhiaIpQN78AAkGlJ4R4Ps1k1uqk+6QagaVHKhpSqsMThVyBe4NmSosgAA77jprdGpC46EmD16GSQPmRRLpVjewdvNbkGzW9VuRwupqujHC7KZKDdpclRtQyQAfhnsNAjeNgfcB79Scq0+mREZHgdlykl6TogCDYFFOEjX4G4+ZA3C56m0aaZI+i8kummSmVwLRwWETqAAtsqkqCD2qRewK4tBRSbiqvuaJJLF/uddbIuoiVMGjEaBUaJDMcsVsSISHVioY5LQBC/Pjhyn1YokMU7rG5cEzqgYGQUDIN1ZJdrzNqcjki2x4G8y0BLZwJIYukFDiQuLxAIzAU4j/AMtgrAH4eBnLmWHMyIkodQALIrF0YgGwDajEjfZj4I3uoroxM8UXnzb0VDqNOjLqM3YEQGXHHdbZQIwqqKUUyqKBN5BgOK9XmEIeTrGfTTL+HiuHxLalWDA0BZ3H60djxIi1qzME0emIYFGig/DdQQFBK4EMJQoZ3bYHaxsrEnyvUQESpLDJPrpAsciahHdAAws4E5r048Da9wBob78da5fTr0JS0spogcq9TIkg07StIAVeN8Bk0hyIVsGYnvxFDfcgDwpJ83i5bpdS8sizaZ/w8Yo2Hc4WmqoyReLC3ZSTkSCDwO12jddYXjOn1CyARzHNpWiKNf8AEXpNI1V3PuaxYnHIzvUfMdTFonaOXUWixqkkkcUkriz1RJIq2kYGPktdedyOLR8LOWm5bW0D8yoySclu+RC9TO+pVJNKwmkjWxIkhXUK6gZIBaFRRY4qGLEEi+A2h1cc8cUE9SqlEFgFkDSWX/EU5Yl2Zgre9ki/Dlyn7KpP4qDSzll2TOWMRORVn4y1bG7RiVG+5HC9o/Ueq0c82nEYm/FKsgiLKz7ZfEA+QPuQdqJ+IE5pbtNVCP1NKrUzKWTrKur0YP3SfqxlCgSQKWjDDD5hGUCu4UBW4oE8AJ9LpozEoaZZcI3SVJcz1DbMxjIxGBBXEMrWQd7rhq5gkWogmm0sEsGoiaumobBnteomFbNibxUKdgN/dU0PKfvAbrTrpgSCpV+xi6kHbZQaXFjdgsoIINgw1FNXVfEWUadN2F35xrtZ04F1JmKupIdhiNwUZ3q7seQNqqiTwMk+7QjUBmlSbqWUjaN0javOJFk59pCta1+3P0rr+jKc+qdMCQcWPghsf/TLAqBR9gPAWwc5py1daiGKQnWHFbCNGjb0zyFvLBFAJUHIFdrBJq2uBEL/AKV5V98Z1l1ZjpGoFMi5UM1Ak0N/1N3sOM4zT8v6adPUal43yZpIypLLsaINgNmMSCDjTXbbKc4tFtInLkf4fs65doEEvMtUqFkKiNGrc2b7RbldqCqBY3yvir4NeYC4ip6ZlDYEDEGyxXZt/kbxxI4IwoCFaVWLrGZi4IDMvaBc0oYC1GWwIGyqtk8b8v0Om1EkfTmmjMm+oZwuEcfkJZVQ5NA74oT+U7cKpNlHHb8Ro9Hc9Ea9GTTxmHVtZV5D1Gyx6bTH2ib2BDE3S5XRbvWl8v08LaYQQrJQeOGPEyS7BumQQVIUuxOxxQjJbvipG5sukHT0rn8XfcAsvc6YEqd8q3IokUKIosQk0nNOZRlurJIsFERhgTmqvVJfxlQwFXlid7IyF5ondssnkn2j6SHRSZ6fohEY2oPTmejSln7hI/mnv37mritdP6Z1RGZgTSM4tbDxmYZqQse7HLdCGUA0RV0TwA0vqSdCApLOGLR5EuQ7bEqrWoYkm6Xuv6XxN5/6g1MbtpZU0qNExDtDDGpLUPzAAWvyAFEeLAoeZjYQR0AkgvUaqZoo0OcelaR36jooMW2QPTNqOoDve3g8Wvyb7W4pNPJIIXTBAyRBGvClGQoYkF+oFAP5N6vimPSvPlEzPPI7SSo0WbMz1liV23B8FRYIUsGrtHDLybQQuxQalQWYoY01CwSnoBQ0gcgjduo+DYhhRBtaA3NOhttqxq+0n1g/SKamGfoSEphEqKsjUCV68ttiO7uSEeDTkWOE3kXNhMoePRwrDYiEJWSSNwO+nkJZjKN2XEZDu8BuOnqnko0wk06zyzwpEZlWUt+HJIuAq1sUOo92A2UVb7mByzlmr1MEjaaVDBCsfZJKUtyO5wvahewygud1IG+1C91oKjWSbNrJNHO0undJDIW/AUxkMGpVAhpXvEmhi1ra+7Hhb1PKlRZcCoUHIKwIyXFuouJtgVdQCrEEUpuzZY+WjVvpyUVndiOj02IkLKD02AJVJIQUNsB8RUGyBQXTrINYUcTRmfJVWY06uB+D3ELluQCSqg5MKI4SVLI8VZP9P6yeZhFptOImZVEbxR2ymP8AMXILkKTmWU2cQpG4HE7W6bXSTjXSzLo+pH05pkLKpYV2sKLqzVZGOJIABvwPl51qNXPHLG/T1S5AmOIIrkgKWZcqSY7qxpRSqbAW+I0vN9SkEqyO8agtEBvG7yVTKx8DFDk497C7Zbc5dv3DGMNr34fQlaT1oiTSsrO4L/FJQd6Cgs1bAsQTXtdcME/2haZ4mV12KkEGtwRRr9+F70p6Cl1Ry08cLASVUjgX2KXNG2MaqyH4bydNvIDNqvsn5bAdS8ureXoAZwxhUKErYGRyO25G2wq799uj4uejHauDytX8PhqPfeWwD9l2t1iSSyxQxGFgqS5SrAAQSyvk11+YbCjkQPoY5boNS0+pbSaoaUyMwkilbNoBs6sXyI8Fgrpls9H3oRr+XxGo+V6aTUR45ZFGaRZO0dskYBNZqSrBgpIFISRxC51p5xG8c8DLMKiR/u75S9wZkDtiEq2OeOTDa8eMl3wj0K7lhcn18OniWJUjQxGg6mULJbUCJJlWNmYk2xYAhtiBsE711FDpdTjCqN1D1JA0as0TITcatZAW8n2s1iAaHE71D6in1MA0yCSCWJwJRuWBFLGEwJsEMCa37RQIsiDDzWOBtPFrYjJDp4TKkOCKDl2IWjH/ADGc5W/whiSGO/HJPqBBHTesNUNMpVUmiXueJiwyVqB3+QyGS7gqwNCr4gcu5PBPEHigKMjEtGsomAyBIMvVrpx1srYvtlZsZcL/ADfWaWVZZIkk0qN/yMzIoJsjGgtqTsVasTRBYEhdNVC7wiTpSDThQMwGwc7UpOKv08gwBJIDULHBecI5YeTlzeLSqHUOHdcQpiJKJR2BkP8AE29hY2sPtRzglyfW6CSLDUGZHVSsUixI4YKo7WCrmSGyxfyqkDxZ4zh44FlkdvTHPjzSMNq20yrHItROiyFwgAOCvvGhJQGm85V5rgtp+b8pWd0l0kTOxHSeHTqwAIyAAQdRHCkEncmwdvhFd6d4okVEIm05jyqUywsrsOyij0bkugQAfzUO4deU+tItGS6dOiMWRQMpFIagWrIU1EnLfcENZ4O6x5QcVlAr1dJpZ9b0dKjRxE0imNFYyMzWCbyxBagSSQFAqgKub0zp4dBo44F3y3d9lMzsFsrkaxBpAfG6gZHimvUWkZGh5lBKsqyMGJAKmOYblCnlR5K7nZTufdrT7T4JJQyaeeYoWa2coY1cAMGZAQabuEzEFeDSFI/rL0WdDqotXCHczSdkcgU/jBsu5uwhSBYON2GFjZipepPTeqfXvH+HLPL+KRFsozBkb46xCi7vYAeeHFE+/cxE38OBVUlSA7KQmCqt0vTHcy7D3JFnhT0HM9X98acTtkmZtlLVHTIfwz2gYnELsF8Gq4lud44Co9zv6N9KmTVnTyyNpZ0fBWxBTqMCUVnVgRli1EE3sB8QPBTnno06NNYrRq8gIRMWRysZxYObYOFbJyCVJuMC6BJBvz3UtM+oCh3lUl3pCrYYszMhBT4ipqviAC0aHDtydU1EFTd05GTuXOTOvxM7sWoA0BsVPaAv94+8NdBIOtMmnjLPIWLBHLuSelEG/wDMbHAB1ULsCchR4beYemYtXppZxqcINOihCqUqAIOyViVMjBlCZBcsvnsvArmkCFEYW80TqWBVelU1yM4JZT4w7wAoUITRO0Ln8GqhX7m+SxRlpnVDkGagOqWoArlgBttsDbXwkGqt9/X0HmndLt6+oQ9H8ukaY6iSTKZziqhwkr5EK7KB8VtsLrKmP14sX0dyHS800pfUEynrOAeoQbU4g9u3wBSNyO4+1cV36Oj1eqK6eOKRwUZ8shipplDZHIKcTKADWRZL234k+mftSTlKGCPSuwD/AAyPi4bFVkLAAlWLhu2gAMdiQTwIwuW6X+hVqTScU8dvXrgj800acs5oH0GoaV1d1fPYRYkjEtff2glu0doPm9iOt1ek1OoE+paA5DKVGtMFLZEKl9QSPkGDW12VOIUEweX/AI2r1Gpo6eWVJJkcEsVilLOruAGVQsexJKCiL83wOkgdooCQRqe2RMiCzxgv3DCP4RVkPJY2xobGWqpSdJ0vqNGqyMeh9faZDKNKFVVZQpkCx9jZ9QR4AAXUZp7U03ixRjXettBJEdPo4+pM64RhB0wJJHosZJDQFmwWFlmFebCBz30JN1YhBC8ivH8QohpBQckisVJOwO9EeTdFD9lwRULFmK5NKUKYnHcxoACyMu+TvQF7A1xSMElnJ0ptsYeQ+nOZQ6vTzllxT4kjlzZkLfiBiPbJpGxyayjWSaytyT1NplbF3CNjlT7bWB7/AFNeOKC9Jcwm0iST6Wd4yQAVnTOKdcZGhIbKlkpJFCk1a/FuVETX+ptfqJZHkkhMqkgOrxKALZcRRIYMwNA7+GujkK/pWCf6mWT9oh0Emnf7qwTUFTTxBQDiCMZCa2ayoI3BINgeaa0mjkM5EQwnVa6ckltIw7XXuUqb3YhiBQNHwOM1XN9XOwXJnbIgLHRY4jcjpjfYDuFg1e9cMnMeU6ebQRyhIIJIyGMkQMiucQGV6JogrkNwnxKouxwb7nUCOYcslEETzDscm441xK0uSmgCrMQSfJpRvjltLn9RaXSyRjTNqH03TXICVoXJOWdkD5kjEDG7IO/DH6a1kGoh6E6sWjIYL8LOld0Ya7UspK+bpiPqAMXLNNJrDD1WnEjZOhOwlJJI6q/xMLALAKCaG4phO0lYzTZYfK+RcsEBeCAytNCXDLbSYMGosAFRFDAhgRRII7iKOcdOQcth0zO6EpcUkAjJ2aMWUIu6CkEUtWZCTueM4fTW5WTdplLqsyBr09IwolxJj8NoV3yugSp38nbjjzCNhJGJYo4i4BF5KoWqBNWKA+V7jfcEcXf6r9MhNEF0kaQ0iSma2BTEPIxDAF8tsjvjsoIHFO8t5DqdZOzagSAKiu7FSCFb+EqKRXfYCACqN/Cp4Zqsj791ItP0dyHlMWhiM85lEqLJJE0n4WY8dgxvHwMifHHTn32gcvGm1OjURRxSIRE0AABsC1Za7Xu6O6kHyCCOKX5lyB4ccw3cSFOJCnD4gG8E3Qr29/IuZ6Q0GnaYDVpIIX2MiA/hewc7UUy2I28E3tR67R1DZ9n8HUgd3ZsR2oC3k/M2fZcFA/8Ad8+B3qJ0JkdQ5IBslQQFQEIDteRc352G9cStZrhpa00RDqrPGjA/EwYgMtE7G19yPqeCOg9OjmM50kMqBEjWyStssbAuErzlIxJYXWO/kXlm25KKNOn5YuXYVIIWkh/DiQtErM+bKsaRyG0ADkZPmZP5qny430UGpkwBQGJpEFsp3ZvH/ViATZ8GvfccHNBp4dPrem0EeqjzKuFJU0rhiYmyVQuZICsTdhb3B4B6OGaN21RxEadR4smfvABjUqPiIDsi5GiWNEmmql+Vsm4+dLp6+w0ct9ASGXqltPBFM5WPqOTIY0dQgjC2QWSkIJGz1tlx76u9PdOJ5DM0zSMA7kKpcVaBV6jOVjdk2JqzErfCaHR619Xp3DooXToCwLEncCPtAFMwG++5xJskcAtHPrOgZFTU9C7OzGJgprc/Cd6DHevpxTV0Z6SUZLsLGUZtuyxuQfaPNptPDooNEqTFsOtv0SSaaU/mJ92s+QbI24QNbrNO8004RNpCUuzm7E4ebLAC5HP5qUUMt5PNvU5UpHFKJFRQOsgoliMXbB/NBil35DNdUFXV5x/eQPsb9u4ndjWxJ7fYfCg9jcnukqY0dsXZZv2fc0gjjOEbu5wrUSWSQpUMo/L2xjYUaNE1iANPUEulYvahGIJQpZxPnELe0TbhgK9iBtQrx/UGokQ4O6xpVqt7fI+fA8X7dvz4OehPRj8w1AqcxEWOpZFEVeGJt2xYmrUCxZPwl9vcnaWR09OeokVVWwfNqRtQ2u9wSRf128Hfjj6r55r1Zk0Wnkt4sbSOz0gFLOAnurHEHxYYgWRUbVfZnzLQ6iPp/wDExXtKhAZb93VjtWxsEj6g7cG5+fppeQLMzGbUahcAGH5iGBFV8CITfsfnZvhlFoDaZSjF1ySS13tlsgbWBar4Nsdz8z4vhp9PfZ7Lq9KdUhjVQdg5ouQQDVAgD28iztw3em/Q0nMNPHq3mHVkjagg6bIM3VQMasqV9xQ2+V8Lr+tJ9LphpIDMmpimoq6LioBa9siC5cgeK22r3nK3wMmiDJoG0E7QtpxNq2JMTpK4CBv4bIkdPn8ezG/4ewo5FOYc5eTQw6eV4j0iYC6FGyBGQGJFmRGCnqKQrkOMr7mIP6L5kUOp1cJSwBK8RjWVEAoBVS8Rti71eLGwQCePOR8z0g1jLqWkl0+I6UZKFVxCE9SJFVXNiwKoYABW2x631wCTjFWaen/s+1GpdZdOVSNP+exOEtY4CNGUNeQbJ2JUlr+Y4VOZ6iTRauV4hLG8chjBkVRIppSxIW1ur3U1VEeeLD9d/aRNGoi0qyQxsnbqCpUG6JMIIvEAtbVYFUFIF1SVLwyNbSESqMjdsXD2TvZ7qonc+/yDOkkGNyZZnIfV0M8CnV6yBgI3XFneORiQCuYGKtuDZIN9o33JzhV9IfZy+vWVo5wsUagucWsyBSxTHIDtF011uKvurOKRSSJPPJdHrCXp8rJpnLQLGEWi8hdUUAAg2fN7E1ka4qnSeu2j1DPrDLLJS/EqjBgFVyyAgk4gqhBGILnHua7O13o19dolA1mpiYRgAglcrAIzjVUUr4oKASB5J4pHT+lXXUGEMq4swdjbqMHZGYtQXC1IB99hRy4acrGjjkfORfaLyqbRDTa1SbLM4K2C7Fjsb2IUgBrBtRR4U/TPrL+zpZDB+PFO1GFqLdME9MlhtmUPy29+Mk9Lg9H7rKBIZATCS/YWoIQJUVgTttbXV7YlRzX0PLFL02dXBNMAQB3foT87O3gHhKGO/qLnmgkmhnh0YjWyJQ7B47YWtJXxCiTX6eaoZ6chkg1IxxDsGYYWXRfBC+6WCCD5x/XhgTSxsrRviEo0zR2AXB/EbsYkKQoUV2qDQu2C9qIzyzXSQEOKCgshGdFVk2INUQw+VijQNjgVaDFqMk2ho5nyuSfpQacSE6klJFAXIIhVnJJK1VKSCa7gL2Nh+e8j1Wmj1CTjJmaFOzuWOJLIB2GAB6SjYDcUTYub6W9Zyx6ptUVywjKRK9h3yZCe4KRlgp3O3t3eDJl5xp9T101V56qON4mVQShMvbvYxCxAUm2Vv+ZuBJLHx+2f4Gu22vV4/kDaiQR6Wch0cHBMgSGUblhhVEWdjkNh47tnvk3qLQJAxWRW0sMYSOO26krBGDFwQAA42Ki6o2aPAT1J6Cjjid4JNUEHxtNGAsoLKFwxpvJFDG6Ukb7cJGqKac9PoKaJJJcv1K2G61S13ivOx+XGjX8RPWS3c9/l/gjGCjwRdeLJUBrUBQuJvwoosNzTUASNwVHigCfJPT51GnmfpP8A8OoYyLTIcmFKw8jsDnJW2xN8T/REEkqzuuqSBBH05GILuY22BKKDeINBvI2rxav2g5eNPopnhmWaGWDEM0mKxjE9MS1XcB29ZSP/ACyoAB4h8Rsi76D0lKZVjZI5aLdxb4aHk0TZDNVV3fQcJWi9USwaqSWGXp3IXx3xvuOwG3yH0sH24sz7P1i1cQhiZ4zHEAX2OQe1DAsaDCnNVvv/AHeF/nH2bQ6XUoyMWhbbpyEZA0AQWAojex2hhY28cF0kDllx+iefwa/QJKEU5ApKtEkSfnDXk1HYgknYi+Kx9XenWXmKQw6f7srD4oyAjROQmWKYqCpYruDexIryW5Br20MUkmnhyGNSQx9gYL8DqL/ij3o26k+Cq8A+Yc71/M6jdBCVljCnAqzGUmPywUggBvAuojv2WA8rBywyEOaHQJ90QSyws0gVXlWMAqwBJADZUwDgoyE3XkGwOmkncGUIZpTHcQP4hCdR33XcnERytZJNVuMRZT1V6V0sEsZXqkKxE0Usi9SiMwyEd9FS/wAQHcng5bx2nCxNBGh6krfh1jj00IRiX7SlqG/E8FC1gA7zk8peu5SHDfrsaReup9SSsrVktKGeR1ZxRC5SyMUyo1iQciDe3EHnnMoIzG0ZzdhmyjbBtiKAsDzVexUnEAgcd/UvpKbQqHDJgcQq5o7FwEYtgQCq5BjVWAACSCTws6rFVAAsndvNDYfMbHze52+V8UbTW1kPZbvM2TeYc0eZFaeUsQPwxkWAUFgylQ3YxYB/G+RN+ODHouCM59YwgZhlE1mMvF3sGC7BSvaf19/BBcs0HUBLKAqfFIxIUX4XaiSfAAN+fHkd4ueSRwvDHSqXJDE04Dri62prEgLe3sPnwrz5V0orGO3L4yEec+oA7ONMh08VjDFu8A9zKzowDAE1uDtV7iznG6elptVGssNyWzGS8rDblmY+CuP5tv8AHj3hkK/cWj6w9eRx6GCHRkPqZUWNBGGzW1QMcQBbY9qijuQfynivuUcqh0OojGugkVXye5SzB8BiqKISQT1iC+R8IBtZDCdHzYO1vIUkYdMSZYtewRmewY41FbIouqN78A5bRsciQpurNefldfrxXa+oLXQf/UmskgZH6JhjkGUa3kMW3BrIsO2jQHaKF7HjyfmMc+LFwyuCCp2ttiRtVrkBTfVvJ4W+USGVkESmVo5CacF0KN2gFSMQguzeIAVvmOOick1ZikOKdNCe4OgDEAtil9zGg1AD2/ThEUdL3jJy3k0c0qCaRY4FBacsWt1UghQRZtthV+Mj58rnqPWxNrJBErACW06joz0tjEyEtSqvavcRiF8kXxBRoaiEzs0bMjsqqQQpsSVf5l3rem2PzAm66FNLLSYlkGTdpCkvVKAbIxiZPm1sa3FgSlmgJXkjavm0sjKgURl6FVRYN4Ysfbf3NfTi6Ps00nL5IOoVgml6jWzBWkjVbSMCxajBUIrY5txWfJPT2ol1MU819Q1irKQFJzSIU24OQyAo9u+XtwnwaqVHAhyRlO7Ldk+9nxV+BsNvnx0E5TpK/wDf9Bk0oZ6v7f2fVU/o3QTxdExKYloBFd1AALEUFYY0zN428fIVXn2kfZdy/TaNn06GNwQeo0rlVFgGwzVvYH874QYPtI1+n7HYOK2IpT8ruv0/biT6r9crrtPGokkT8QmSOqSlooSADkxJIG9AJ4sjh9WLg3FqmTjTyC/TPITqpYYSzQpqCQ0+IbMr3YgWtDYn3LH+9sBZ+t9EaPR6crponlPxPIxzyMZuRcVIAxItlGJ7QAWPbxVB1zzGNYhIZUjCr082JCsSAANwwvyNhiAPq2ekud6jVwSaKKURBAJh11kkAYbOOom6JdEBw3kizxH/AOXgo+Vkn8h1Wn0es067s2oURBo5QwhOey0RkCopACNwQfN8OfqzSpBovvEsaiNMTKhB8oOnGUqu8pgoysAhQRWTCmeYek9fFqCHilTUx3KGAAUqncHRgN6I9/6eODXPvWfM5i+gmbMEDqLGqu4OzHH4bI/u70CflYK4pivm0TPTvqnOPdlXAV5O48hT7kEEg/I7+3ELn+vAnRyxNONpWsMUqoy1rS1li2eylgDe/C1zXkUujlYBg6gdksTKUYWATYJ8XuAdjxL0zpqdLI8+ojjELAqhFySMVaqFUfn9aIsbHjtobG71dy3V6iJZDEwRI2bqFkkQKTZCzCVwyVV5MDdjexVf/wBtVE6U2TRqgft+Fci4tgTRavhIJCAbXxBknchiO2Njuo2W6JHbf/1tx10cIDVItEezbLZBKljWw2Bre/OwvhmuoE+gU1GtEiRl0CCP8MKSLPuzMSFti3liPAUe2+nMeSt0+sZILLV0BIDMAKpsQDYv635NVvwxcg5WPujNqNKwD309UQKDYOUKmwaWh4DKTmSdlxPesvs/0Wl0iSoZRMwQ9N76TM3lXVj1EFgj4yQdvPCRWWx5SxRXc2vWQIldPEEYqewLW7H3L/EWYk3tVcSvS/IZOYTiOOK1DF2IFNRr4mA+n8rYgcEuTektPPKD1CkbEAxL3sFI3CtR8vSgkbBtya7rW9PafTcsiLRIqq27WSfF75Mb8e/v+lcFRrgVzsj6D7IdLGhFyABSKEm0tb5PHQAolhjbbVuDxnBHlWvgKONPEsepKFiUTESIXYAsy1GWPcCCwcEuVA2vziqSJNnz9zPmUBjVI4AhWiZC7F2Nd174AXZ2HyHGvJuTDUE5ypCgFlnoA71tZF1777cO3p+GJdDzLRu0bM0fWj8K5eMI+IDb2BYoX8LkbcI+oUv01Us7lbUAZUoHYNvNKD7bb3w7lfAOORt9PvC+n+7xqb6u7uVIkkUS9IYL4TCwXN00in8qniVzDmzLJjHGyO9h5I5hJkjF9sEu0W7yYAgD2auAvpL0NLrEco+BWggPcHksHEn4QPHndtsQ1GoPMfUOsZmjEzdwKOsZodzMCrYgB/JAIHhqGwrhHkosDLrZ9XptTF12b+AUxxLqYr6cYdLN5MiEqPPaSO2uBhUwz6h7ZpUmDIQWD5bvdBaxxvcfCP14E8s5VqZC2PUbpVkcqCeQBkxxXayPcCzVBiDXLNGUky1VrCz0SykqKCOzsLYsWzUC7UGQMaNDiTT5KKuGeQ+pZ20r5MgEbKiCIBACRb7qPkqjbYGyPJ4m8g5F95klhikUyRflRSwddt0OxIB2PbsSPnx76kkim1KCMrgz5WAEU0VANKq1dP3DeioHgcd9TqoOkZHjSUrRBaaWTdrBoO2zUo2qwP049TwUtbTjenXmzmv+vx6GbxGxtKS4/nP8gvGKDXomqjEgQFWRh73vt8xvwd5r6Ci1KiXRsqgWCAMgPnaft3e38uB/pSeJdWGmjSSARfjK9MVQnLIFjZZav3JAbbew3py7Rakznl+SkFVhmhzQZMozUKxXJ1ByuqshdiwBzePi5eIk7zj7IfQdQWMC3yD03qtFIzrN00VadsR4G9qSDiQSSCN7NfMcbQeo00ckLQ46irVY2V1YiTy2YbI5M1+CCX8cearXfeNNqQjahp4QwOIJVlBOUik0ccATg1uAwNsFNnPs29KLq9BNPDIsbu7KwAZm7UXFSWbze+W+ztVX24lB8lXNcHnrz1Xq5NJj93TSsrNDgZ8pLxDSMnTxFAAR0SbL4gWOO/oL7LG7p+YOrO5zaHIb2A6GRgaYbWANhTXluAA+z3XRMztqJsWgUgDUHPpoCEFXW6oGogCjXsSDy9a/aS0kZh0CsmnSkaUnuckuV+TLfefA8kD5lnJcLkdQW1SbJH2rc10Meoj6KK8qUsoQ4K4G4DY2CRuu1GmI8BeK85nzJJpC+CRjAKI40wUb7i7s1ZOR8kVVADjnp4A1lvI8k+B/3/T/AB4J6L042octGh6KkZyswQAEE+//AEBiFAZjQ2NixBJYEksX0OPpfk6amYwnJTizdQAMEVUcklKs92BsHtAbY+xP1XySbl8kcBnJxVZWKoVXqbgFSWIkKm1zFViRQri1vQfItAdCk2miUSoPxQTbB8QkqtlfYwDfhkeCSAGocc/tD9NRa/ShYGR5oznpzkCZUayY0JbdTXbQoFAP7x4o8k1gTvSX2nxxxDT6tI+kiyN2x2ZclbtJB7JGYnv3vKjXnhRk9acwmVovvM7xMKMZcsMRVD9PA+vAXURqDj4rYnzZ96rar8f48HdJo1Ev/Dl1R0QkSEZAkBmAKHceSCaPiwCOGgknYJNvg0aWbSkDuRxTkE72fBHg7jb3BHz9mHSffddJ91MilARnIneEUAmrWwrVS4gjwbuzYrm8qyF+sJS0crA1ROBAVLPhQtRgnx3DzfA99JqdA0UyvgzCwUZTW5GJAJDAqASPFML8721pxnJNCxTSPoHl3LNPpoURHrBbJdi+QAByY2bYJQU+FsAew4zip+e/aGNRAkMCFZJsRKoYkWO3EE+QSAaGwDEeSTxnEHqJdkMoWR9VzBIRqNRif+K0o06Ee7lYhqaOKgARjE1YDNVtTcLfLUmkcrFkrSoUYJY/DNdpHuuy9vv43J46+otQCYiI4kjWMBFSjVXl1D5MhYMzA+LUeCLz09+JICqsZQGxYSFRmbxY7VSLfaCt7WQLBMsK2UhnyoI67mmq0qHT5tCYx02jk3a2LFmTau0Ar1ARs3ae48SIvRTxqju8kYnVnCqgJVFV3GRFAMRicEPapYtWNHmYBK0krSAl2/F1MtIoPvHEvs2JA2FhRttQM3kz6nV5wjUK5UGMMzLnJGAAvTSzOWK9lDbFm3BJ4mpXhDSi45N/TvP9L01MuMY0w2iIenXxKYymxlkAIyaqybuIVaA6rnDODHCEWNmDDqC2L4hSVss4BcswUkgdt2RxYXJfsy0zASPJ97K4gjFkixUjqhUUqWYDMbkd3kXsVP1zy2ODWacmGGFemdolZVYozAMVtsS2xrJtsbo2BXUnJxz0JQS3fEE62ReqVLjsCrd+TVkn5mz+/HSTWoYBDkgUOZL/ADEkY7t8q8CvPBjlnpLSyo8s57wMyrZAEEgtiU8kb2pBNbi6oDvV/owaSMXEUY0VbLISKTJ3D5V+GpHzo/mHHoeG8fHSitJxVq1zzWWY5tas3JXlg55DnLIGAiC9JmC2SGVtlaqUkivIO48gnhl9OevWTRpo0jUKCQ5dVkMmbk3g5EZxBAJJA7Re1YoskeKKa7QbI8WD8z896v5cGuZc8jGoDwwFcltklIKsXByseKyOQNj9Bxg15vVm59WzZprbGuiLL0vrYQTaZRpNRC5U5NIhaSWyVst2lRYsuBVggKUUcdvs/ePTyazRSMIHx6r543G2OE7gghVUh0ZaY0AwNHistPzSXTTvLJOzmUmOQK1SED4WthktdpUnGiF/ukBd1klFWDNky2xPzJPg2SQRRs72T+pVM5hb1o+nk1+obSktCX7WrzsLNe4LXRPnY+TxESBACynLyKB3/m1UL8ALuf04F5b8MfJuTiRLdo4xIVAZs2ZQCSXAUgFiAR3exNVuQk/ex9N9ke8j5BLq3ZY+kphFkSt073AIxslqJqhVDz53LySaiNYIdQjmOKUTdOORPxepZWQIuXtjVAij/wCoOLI+zzTcogVRJ0/vjfE0607f9aiTdVcG7NE2eFbmGo0vUbVaVDnp5UjWRVxTeyS29fEKUgDZxWy3wJuo2gRTk6Gv0dymeHN1T+OjB01Ixb8NmGmYhRdFCuQ3HtQoDidpPRS4r95kM5WdplNMmDO2faQxbZxY3Hlttzwa5TzVZ9OsqCyR48b+438b8TXbfztx8rrfiGvJ7b2/D1ZsWik8ipzD7N+XSFnbTLkbYlGdb8k7KwF/y4pHTwSpG8sSMYVes7BKi+3JfKg2u5UAnb6cfSjyY73Vb8UTP6fZtXq9Pp5uzNgqhjuj+Nx+UZKrfp+238M8RNuSm2+OWxdTTVcE/wBJwDCXVajEIy4B3vEhd2OIObM2JArzg2x99vU4lj0piVGbTglumaLoq0Ax2zQMTYoAC/yhwvG/KtW+i13QfTKWyMKahzYVrTv8ENj5OJUsKsKcrFa7VaqLVtp21JVZiwlZihYrJ/EBcrQya1sVv8wAePabrJmirwQ/TMCxKdTIcSe2OkyKreLylR7CyougWIFjjOJMMEWplRnmaDThjFGWOKER4402/l9zewtdxdjOFjpqfmks/b3Dy1HDywePuCuX+n0fqS6hxHCC3cTTMQx2UUffz9T71xH5jz/qKI4YxFEKCxgXZ2tmYi2J/wBP5vXL/SSnRy6yVxL0wxiWRisUVMRe5o0a2Hk7Dc8JvpvnCxa9JppMlBbqSVuwKMpIujZNUTRJ3NHxVR3ScpZ7djt+1bY479/6IWr9MamNA0ilfww6rvfTbIhjQoDzdnYkXV8DY9K7g4gnAFmoGwB5J29gPPFrQ/aToG05jkjKnAqAA7ELiQCGJLeSaBPgC/NivOXxmNmyWRQRTKzGPNVIDqxAsjKrA+RHmqomyLRaHpbX6mHRaYdVAklVNN8UbyEVGCWFpgoYncnMBRQtau59z+bU6hnkYNicVoUtX4+deT54P+n9Pp5polMMhj6ytmWeQYxjKSNQaxsUTYYgULA346+tvRccUC65ZkUTSdMRKortzV2BAUDuj9lre8t+ByF2QY/VRUDAmNt+7OiCRXsL/wAvbcE3x9WerBqY0jRMenS3mXLKAfcgV9R4v+XAvlnJuvOYwwCi7Yb7DxQNbnerP+HDHquS6BKVRO1fE6MPHuKbb6WPbic9WEZ28vP1wdpeHltxwJhldlok4ivJNePl+n04kPq3ZekoR6IYPj3AKKADNuF89vi999uDXMeXwdJjGwUgeJM7PgdgAq6+ZrzwCkQbLGSbFNdDuF+AN6xqr3sngxmp5Q8oOGGazO7UxoBe0WBX5m97Lbk7m/azx25NyxtRMEQAuSK3AA/XY2P6Dydr46cq5dLLNFEoKszDDLwWLBQaege4V/L6cOfK/sw1cTU6hlYlQUYlJB4KsyWV3HgjEkUaIAL9ME3krxwRvsK+X+v/AH4ZOUaUrDFIESUmTEo745Fh2jfY+DRvaj8zxP8AUPoho9RFEisjSuECse22IUFXqsciLsAj3Ue570/yTSR4TR1NqNG0YngVxIHUvi8sRsChlGylTsw3xvhJZDC1k5+kvUOiQv8AeYqEq9ORAzBpULWoxu2fqhVLZAFQcvrZXOJkj0useeFIhgVpAHHdHQLKq5DuXDcMKjUg1uah9YRuOq+js6bWuO2kaQMhkYp+GT2+WsWCMbJK2Q+g+0LXwRdKOc4FApV1R7UWApLqxKUxGPjfbho8HPksj0J6gOn7Zw0SyD4XU2HXb9mUA/rfy4M81+0NQcIVyJNAt5JOwAXybPCDyLncfMZAJYXSZV7nhalkUbKGztYyLoNvd144Bcz9Oa7Qyx6l/AcFJslkUMDYDVsDsdiADvV8eRqeB0XreaXPQ2rxK2p1b+gS9V+vpzI8Th81NEOCoB/9ux4Ccj9QKuoznsZEXIn8RKIDY9w8pkMTYO3GnrLVrNq+qHyDqhJ7bugGvA4g2DsPArgPhe1g715G549LS0YacaijNqa05vI/ervW6ajTpF93aOTLqxy5FQysPxDiBuZHB3s7UWJYElbiiYx442SciSCVVFyNbb1eQ+u9b78DNLEGcRyvgt1lu2NHeq9tz9OGzR80WFFEY6qbGZ1KozUCiAZhgq+90Bt/M9M6DwwZrecxvDDBGXESJbRlbHVN5SLv5ba7qhYAIPHvBn09zqCKZJfuzxzK5CNFZDo+asCjAiwjEABe73I8N7xRMntOfrHVv/Z+kXNsepP22a7SMdvG29fLiP6p06jmcahQFCafYAAfwoj4/XjOM4t0B1ODSFeZTYkrUsnjb8ko9vpwX5T+LysCTvCykKH7goEbEAX4AJNV8zxnGcKuDnwyFybUuphAZgF0bsoBIom7I+RPueFYykxqpJK+aJ2uhvXz+vGcZwAsYvS38A/o/wDQCuNI5m60Ys1iTV++2/GcZxka88jZH9EfXY19TnGKhsC4JA2BIVqv58RfT+2rStu0+Prd8ZxnFtH9Jn1v1l5wQqyxuygvGRgxALLS7Yk7ivpwT67JIsaMVSm7FJC+U9ht7n9zxnGcbWZlyIfredjzLQAsTU+2523j8fLwP24W/UCCKfl5iAjJ00dlO28pJla6+a9p+Y24zjOM0+vrsVhyjT09rZBzV1DsAGkIGRoFUmK7fQs5Hyyb5nhAVRtx7xnAidMdvs42E9fNf6ByP678PvPJWbQahWJYdF9ibGyMRsfkwB/UDjzjOPF8X/7/AN1/BWP6EUcw2H68S9GPxWHsbBHsRYO499wD/LjOM49zoZyRymMFdTYBrT2NvBDw0f13P78TNPvC/wBJCB9BkDQ+l8ZxnEplIcMMRG9O179y+fqyA/uNuM4zjOOOkf/Z"/>
          <p:cNvSpPr>
            <a:spLocks noChangeAspect="1" noChangeArrowheads="1"/>
          </p:cNvSpPr>
          <p:nvPr/>
        </p:nvSpPr>
        <p:spPr bwMode="auto">
          <a:xfrm>
            <a:off x="77788" y="-1249363"/>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6" name="AutoShape 14" descr="data:image/jpg;base64,/9j/4AAQSkZJRgABAQAAAQABAAD/2wCEAAkGBhISERUUExQWFRUWGCIZGRcYGRsaHBsbGyAYHBggIBwaHSYfHh4mGh8XIS8iJycpLCwsGyAxNTAqNScrLCkBCQoKDgwOGg8PGi8kHyUsLCwsLywsLCwsLDAsLCwsLC8sLCwsLCwsLCwsLCwsLCwsLCwuLCwsLCwsLCwsLCksLP/AABEIARIAuAMBIgACEQEDEQH/xAAcAAACAgMBAQAAAAAAAAAAAAAFBgQHAAIDAQj/xABBEAACAgECBQIDBgMGBAYDAQABAgMREgQhAAUTIjEGQTJRYQcUI0JxkTOBoRVSscHR8CRDYuEWU2NysvGCksJE/8QAGgEAAwEBAQEAAAAAAAAAAAAAAQIDBAAFBv/EADMRAAICAQMCAwYGAgIDAAAAAAABAhEhAxIxQVEEIvATYXGRobEFFDKBwfHR4WJyFTNC/9oADAMBAAIRAxEAPwB5mlYeQ37H/TiLJqvmTxuvOyfi/fjnqebL8v3B/wAQePe9nPijNvi+pss4+Z/fjumo+vAWbnNeF/mOIv8AbT3sCeKLw030FerFDYk/8+N/P0riv+afaN0Afwi5U03eFomq8qb88deTfaWs9r0ijA1RIIOxOxFfI+QOM+3zbOo27Fj/ABagDyOPJpFJ9v24WV9Ryb7D6f7N8ePz997Vf5/9uKflZ2L7ZBrVQJWw/wAuIA0P1/a+BcfPnF2i/uf9ONH52/sK/QA/4nii8PqLAvtYhhICPfb63xNiJH1/ThbTnbDyW+vw/wCvEyL1IoG6k/XhZaGp2OWpEZ9Lql/MGv8ATjtLKh9z9duFGT1FucBt9R/nxsOesPBXf5g/L6fXiL8LPkf2yGXJT+bjYMPFXwspzpj8UiDbwAdzt4Pj9OM/toKCCS+/lfi8fqL+X/bgflpne1QfIHzx/wA+I0lk4hwCN/8At9eBjeqCABiT7+P5/X6fvxD1fq8nYQvsbu6/y8cPHw+r2A9SIblgY3TE7eBe38jtx7oUqwVuz77WfegTwpan1XMWFIVAN72f37RfEF/UWoPzH0o+f53xX8rqNUxfapcFiyahAAVyAvcefHnbzd8dDzCKrsfMAki/0BAPFbJz3UDwDjVYktt+h9uNDzHUE+F+VMob/wCW/Cfke7O9v7iwtfr4xDKArnsYXTMB2sPI2G/z494rWSbUgHuxBG4XtBHvsPpfGcZfE6GxrI+nPcWA+krwf8DxwOgbgy+p09X1VAAu8loAbk+flxAXmOmc1HqYmPyDAn+h40rxPT+BXpkYcrY/mH9eA/MpVianeL+bqv8AQm+GRxY2k/bijPXcPS5jqFobuHB+fUUP7fU8DU8VPSV8/QEdNTdHP1hIJNS7RMCjBfga1sCj9PbjlymWaLURuuSqXS/kQaBv2/Mw4ECdtvH7fMf68EINcwC+PCm6o+D7j6jjyJa092732bowjVMt46OT5D/f8+OZ0cv0/pw0HfcVvuPHv44Q/UH2kRrnHAAWFqZWoBWIoFRRshvOQA24+in41aauR5UdNydIInQSfPjuOXHGsd/clj/hsOE3lPqrXSaiJPvHbJIq7pHXccRuEv8A+uGflnq8sPxA3a4Rtl8sSoqj7Gv5Hxxkf4tp7lGvXzLflZVZ2/sY+7D9+NzyUj5n9K4KjWIwBG1gH+RFj2+XGCeP++f343rVlJJrgzOk6BH9kN8m/wAf8Bx6OUn5H+g4L/e1H5uMHM1+Y/rwfaT6IFoGryg/3G/deNW5S39w/wD7Dgm3MVPv+w/78Ys1/m/y/wBeBvn1QbiDV5Ww8gj+Y/040l5V8if9/wAuDRgJ8EfuONH0j+AL/QX/AIHhPbe8NC3Ly1h+Y/zJ/wBOIraZh+Y/14YtTpnAtkYD9DwMmZfa/wCvFoy3IVugcYz8/wDf78eo5Hz/AH4ksFPlb4xY0/uf1PDA3HGbV9jCj8J+XyPGcd54Ewbs/Kfn8j9eM487xlWjRovDIOi9cBlLExsCQvcqJR3NbKPI9/p7WeO//igP4jjO17OK+hoD5e/Fa6fXLQDKHUG6NWO4E+9kFQRsff68dE5jiVKYpgPyg7hiDvvvu39fpx8+4o9ZSZZb+rQKbpRrjvkrKhqq3bHx+vvwrevZUnX7yI8ZMkDOHJDJuF7ar5b/AMuF3l+iM7nY1XcyoKF0B5sC2I/meN+ZEQJLCSTmFKhvnkCTsP8ApqjX+PA3Z2nOLrcwMu38q/oxH+fEuI7KP+mv2kI/wPA6SYn/AH89/wDHjcMSB5238eL8/wBeGYll/cu9U6YRwK8qrIYY3KkNe8aN5C14N+eKa9QEdXV4kFes5BHuOq1V/KuBB1bb7ncV/Inx+nHiO1MBZB2Pv9eKamtKaSfQlDTUXaGPk+op9O3ylQ/s2/BzR6mhKPnMCN//AFEr9a34SBr2UKAN0NmwfINj9OJcfqDYkqCSd9/qD/l/XjJKDZZOiw29VSUY0RFKoCJCCx8L5ViV2J/TbwfPEA+oNYQK1GPj4IoV/wD4PC8nP0W2KuckrYVR7djdb0D4vjU+o4hj8RBxPtt5sfqONMdWe1R3P5k9kbug5r+d6iLRyETMzPLjm9FltQxwNDDxW3sTwR+z71A0rPFMwfa1ZiuVkgY2RZ+g4WdZz2B9IFIJPWshgRQKEA2D5BHz2429J+roNHJI5SR1alUUBQsEkknzV7f14pp+InCSbbF1NKMo4RbL6QE7L/v+Q41+5D5VxVvNPtBSaL//AECVQ2OMnTSyQbOHxUNqof146+jfW75RJNqSqCQl1YZZKQAAHbcW5JqwBR343L8RfYxvwb7jf6s50NGiUubuTQIaqWsja+9ldvqflwC0X2kSZANEuPvgWyH13sex22/UcAPUfqM6yVWYKqqpVVBBqzvZaiSSP9AOIWiX4v5D+l/58Zp+N1Zzw8GnT8LCMfMsllcq9UQ6pxGAwkxyIPgeLAa99z8twD44JnRjin4ZzHKjj4lcOL+a5Ffc/mrba/572rJzMxxPI80WCLkWxut0AvF6JNSbbWzLWwo20/xCSXmM+p4Wn5SZ9yHG66LiuJvtIyZyX1CAsMMOmAqq7NRUnuLIVQmx4s5DbiVzv7U80YQRtGrKRkWGYJvdSjbECtyD78V/8gJ+VkPmr0f4ch/6G/8AieM4qnR+vpG1nWkzYOjxYhqAR1xQAVXa5yJNlj9dznGfU8S9TJWGjswQIcC5Yqb9l/KNq/X/AB4JtznFdhIaZd9lBUqSB70LofUCt72xNNonO3XDflUPEw8ny1fKjf8A98SNXy6FVBAmCt7lomFBvJxFgVj4vckXtxgckup6UYSfCNofU0g+EunaDYXzZ7sgGAIHsRXgNjewi63myZYnTZpGMEBAHZdmjbFSxJOx2LHcnfid/ZiBVYGZhR7hEzAnIKPCChuBV3ZHHmrXTFVbKZr8fBGLINEl0+Ake13RN/JN+RtjqwLNrFya4fF1aRA1vsa/6TX67ivHEfW6/eukAPAXFRQsE3Qok1V/UfI5HU5FAyoMNf1WPwqiuPNEKUQ5EdvyskCt9tG5Fp1BzGtJ/KhixyBDN5Kg/CL23O9bAkMTBQ1YUgquJU2uICnxY7gbuwBYN0D5viRNzl3jVWV2AawGbJQe4CgzHGrJq/IvgnJ6d0n5ZdQ248xrd/nFWD2+4oHjo3pJMA4GtCWA34N09AgD32vcjICxv7EX0OBxkjCsRE4ZvJD9xDXalmJJHj6kqfYg8a6Tpd1xO+9Y2hyGTCrJBGx2q9x/+S89bptOuarNKSi33RndiVVfCjFabKyLoGrJA4KJynly5f8AHuKOxaEjx77sNj5Au6r51x1MFo5zcwwxULIy4nYkArWJBUpIaos/6XsDuOJWm5kJKDQMQd/yMRsw8sasKALx+t2AePE5HpnHZroz2Yi08mgx8ObxFX+tC6J42PpwnER6qCQs2AALA2AS19poAbm/5WduBTDgHyahMxcLHcLbnJiNzTNmCfYAXQpdtjcISRgG4i25IItR5I8BwKxoUK8e3ubl9LTBECtGXy8ZEfQVkgvuv9xXnjryj0TMY3MgAF9rB0ZTV3RDb0a/fjsnNiFsDte3uLHkb7XxzKqdq9v9/wC/pw5a/wCz+UDtU3W9D6Wdsv8Ae/y478r9AsdnDC4zRwei1sa8eMRd+D7XY4amI5CWsgXcF/Hv+p+XtVf143j1bIe1mF7+P+36cFNZyMxyuhB7Tj4I8AfP9ePIuUgrl5P/AHPAGA+p1bMdze/5lH+n6f14xXBG/wA7+H9fcDxftwwcm9KGeUgghV3/AJ01f1rif6t9JiBFaOz3Ne3teI8f+0njmmLvV0J7Kh+fv7b+9e3z41ONY5bD6f7+vBDSclnc9q+AL9vO/wC/EbXaKSM0ykePkfN144NM7cjlpo1DLvvkK/cf7/fjOJOj5bM+LCNitg2B7Agk/pxnFIiNljaSDJgs6zHrEH8V8FIq1eR/iKqGPcAwC2CQbvk/p9IUQ5plnZtBJd5UKV2Z0RxeJjxe1vEkrwRGsmlgzQM7ugjZulEGEcmaKBKUNhnIFr4DNbHFcY7cnkZBQkbTx45HTvQUkUcQjyKCLG7DMgrQq7kabIugCw/w2yKnqrMIsGAAOQ7KYBiG3JGARlPkHghJzbRRvR0yyGPG5EYM5TEqCS+ROJKkMpKnAeBjYPXaTHsE0kwckxlVL2VwztHS7UnHIKLO9Xtx4dY7pTyxsShZS0jg/EFLRY0FGIxbIAkg+QOByso664Yf1PNtGHiE0cTLIzGN1XEIAxOykqASS95K1N4Jx4mTFYF7B0qYnpxoNQ4QgPk0xR6BG+QzO5/Qp0XIo3YZyx4sAoVJo3f3xGKpIFtQVANGyKDDtMrlUBRunp5isrG5I3AkhIyKBsx2hRaKLAHg7XXCSXU5DMdO0gUjKVii4PLO9bjdemnc8bEo2KIvhmA2FwdBqNU4ZRFpIz1DgqhsTs4P8Im7VaVSFLKbtqFe6WdlD5RxLM4AuENm7N8Sq7RmIsN9rAO43ujC/wDHR6zgxMsTvWoDeA391kwVatG7XsnuFgA8BSXb1+wabxYwHUL0lMzTSHtypCpLNgqkgCQi4nUWFG9dq3R2E0ZaJVa3jJCKjOGVVBa3J/Djq5AaSwGPadlG49SLK4IlOLEGTpylMgcVZihGA7BjgCfYhgbyiajUGQ9zSBEHc/VLgqAFjSJgOodmcNmosWWYggDvawfUDjJdDTVw6ZDLIwiUrZKiQt1GtSgaNDkoommDEVdgWDwP1/3Z4wUGUxQMq5s5OIUBdoyCC3UJOVjpih3bytdpNP1FOawohXEnFCh7iD1GUhsgMd2ViQ7mNtzwKh9RLAwWKWAIDuBBifZijGjmoYlhanwpuvhCikF2bw6QE10+nQzpMVVyzUvc0R6NZADLdcSCd1LGOUctGckYTUUqssSk2qsvklxIDim1rjuN8UyoyC+skCrDqm6LRhUfUwNe6q7kySLZjK33DHfp2LJJ05dAWQxCbTM8a4qcgpRshUe0hLBgGLG2XFCN/HDJUxbwZPyEyMoQuVaNGd3EuJBJc0cFABKqw9iMgSB585j1o3eKORGmRLMPdeSKnUXNwA29sApsrj8uNpI3vqNNBJMY7SQdJg7/ABDBmWSgcnOBChiqnuLEtNfVMWhk1E34MisgmhMqjMN3Eq2Sjdn3OO24I8A1XH3BfcHSzTEQnUyoNO7KeoTSOfLL3OTIAwoMuxCnazv7LLOqt/w5dVANdOEqEYlVIpqokH8t0Qa3HBmFISbjZdSrq4ZjEjLGrELSgB8SwODDYOVX+fPX6qLSZkac32r/AAUZVKhmZjHGwKSGiC4UIwUbEjHjv3D7gUnMzECo0YMrDNEQOBRFrbCMbXjYajXy88DJebEqwfTTStZ+Esg27du4BVuzQ+fzs8T4ZGkXTvLPAzABhCWGnkFlnC9SaPFhjg2PaAx2AFX1m1epssk0jF1XpDGOQM4ZVKs0exAQX+GdvowPB3S7gaj29fIiJzKGPJRFOGIJOSGgfAHcb8e3n/IFqjHqnVOnJGzd7M6gqoUKprsUvV15AvezuODGom5gk8qSOzADJo1EHYtt3d8T5AEMDaBmAskA8RNTzcx6dEeOCNw2Txl3WZgoISwQvcQSTWI38A4kK5y9WcoR5r7BHS6rSLEyXpi2DKmIptlNWCxN2Kvxte2/GcLfNPUZIVRpY0UWryHvLXdH2pVsECyAQN6ajnFozk/X+ibhFcevqW1qYNHhUbQlCy1FIFch2ZcncSEUVUBTeTAAjcjHiBybla6os0kcnURyY3GnaJgCtMquuIXcKF3yWgpPk8bQ+oTNGWXU6aPCRlm7+nIIxtkclD5i7IYAgj50eOUPP5tPBCF1cepfF1ZoViaNfeHwRi1Amt91NgjcNtw3LoPeaRF9U+jNOsCuIcCq4kZSEosZLdQsGyZVJVDZBHZTYqFIdvs+LaeQr0ohkPxC8HxKGvGRci4rcqenbFvIA4sTl/NyIznOHK3ll+G7SHekzxXEEoAoJHcATvXCudQ3UXSSwaiN46KJE6KQMbJilaso/PYCccBQNbTTZz5FTmnLnkGc6qnTiWPCFFRqUkIGgyYSISSTjv74UFuJ6Y5iWeeBpJpI8Ain+CylXIU4CVCncQFTIrbURbDhy0+hfVSrDLGJhERnLJuvSBZ2Yyo4R5GbBWWja9wC9w4TOaeodNPqpNXCrYKakiVWiqgVWZ5AHFE74gZAhfJG/UBe8m+oPVwARZYeooFBCpQYK2LCWPuoF1U1km4JHzPT1F6nmfTw6h9M2miduyREV0kB+FJUVhWNF1DBje6jxwFbmuogZpXkkPYoaOZGcgNbAGHUMS65fmRgASDW/BvlHqeNIpXxwkRSYiC4Gas2QOe0R3NRsGQAMabYERVoZ4FXQa9Q+bLCEABYYEtZJJkEbkI7ADwGxII878EdNpjM34cchBQsXSOYs1WVakUxw2SFIHYAAQW4M8y5tDPF1ZAzSTHtJZZ2VI2tgrOTGqhsm2QndgPFLM5DOiPcMZkxX8QJHOrlyGvII7WpIUDNGI23quE238BnKuAbyuYdI9HUyyvdpRp3Tb4YXCbVYDZNbChW2QWb1LqhKxUt1AD3SQOkuw71JXMihfvVDevHDPzP1JNzKQRpDAxhU5SKxBwVQWDGSJMVU52pC2fC7cF/T/MNEkSTxrIX3VJEL270RQUHGydgK+m+44y6so6c/wBGO6NMY3p7t/m7Cb6YfLXlpZ5AsaK7MVO7GiM8zii3uMiSxG1k7TOYekIJSXjjmZXc4PC0bhiNz+C4zRgbyQ/D4IAx4aj6s0ckySrpnhkjkDMQhZSW7JfgtC+C0CrM1gih3kb811fL9UUikmMckihklMa4FnVaJAcur4gKWBSjttsOLPTp3uav4UQjJyT8t0JqQaORDDFqRClbpJGCwkFW/UAyUn3Q38TDZcVBHRRawNEJZjqIFyXpQuQuJartgtMdmBbKq3Ye0X7QNQZL0z9KFr/BQqRHQuyCB0xJJYUspZQV3YZbbJ6Yi0+mjklfpuzY1p5GysblXQZBWoSDJUqxxzWouJX8V/gFwfT6manUyB26Ol/GlQkw9UySimYixSVkpJ/BN0gFqbylR+sJ000cM7dIFCWzjMBXpurRmJpGwnciybqz/eJ3E/2jJGOoNVKkX5etFJV79rML3/8Axs1dccv/ABHg6SCLTNIjHujRcgSK3V1Vhl9VI8XW1hTnHmPyf9DOEXxI46j1dJqH6RSxarHGlo1WMVRl7v0DMRkcrs8Tea+pgZBG2nlREU1FMDl8SjFWJzjoEr2jEWDiD3AbDOkqF4dJCWjulaSrr4gEZznttQ2Nkb7UMHqabUMerTbDcbMteMWJLL9PI+lbcV8yjulFq+4lJuk0ywNPzh5smiaTTgqsjr00NFdnBcMGeLAN3KI1AC5EAMwic6EbxKRLNI3U6vTMMAMkhBJZWgZi0gUoMu5QCLu+BEHIYpnMx10hJu42RWIDewZ5Kv2vt2J34ja30bqOmz6Zg/guoZC7EE4nFC1MCT8LfCxF1ZM1r6b6+v3D7Oa6Gw9PBpuodSkTvGZS3USM+GLggSZF2NCse4E/Dd8ecAz6f11H8KU5sCVxIIxDMSU2IAUNW1UP0HHvGiDTWCU+Rr5pOJJQ/SMJeURSQ9SwxkCDMKFWRJO5Sd2uu7G645xentPUOB1OlmZmhlLx9RAyCrUWGHUpiGViFthdC+I7aIagq0o6aoCN+5hizEhkHRUFTktFu0E7ADjp6r0sEX3eSF5ZInLfiy45yMlh8AEWVVvzIWo+AKXcx1Odr4KT0ZRSclh8Czq4Vj1DuuolVWdo2dwyti+QPUCgmiuVoAfccRuXrpSwM5nBs06bt4pGF1YVgCRsSCQDsOJssszKHkGaA4iR+6yd6vECzRofQ178bJMxoBj5ChRZ3a8VAUeSbIHvvXDdKJ0jry6cxg00zxSEBo45OmGeSrDySoAPFFirDwD78e6n1DEjAwxuil8pFapEJpchlQ+JgoZloUe3bbhm9P8ApaH73HFzCSNFdbEXUBZ22Ko2BIQe5yIJK0B7jpL6c02ZXR9MEMUVnhV7OWGzL1e0kgiwWK773xKWBllil/4snuMS1iEqzFG7Mvnyws0bKsDY3prvghy6aWQxsUnZ4kHTNGNhgxZED+4oJ4A3JCj5uXP+U6qR4T19REi5CaWTqEqg7s484okKkWuKqD8Ox7jwnepuViMDp677yJGQdRy6smRfbFJWr4TdpfkCq4V7mguKvkYNNz5PvZm1Z06Wo6ixQRySSPucao0RQJkahYHbdNwN59qDqUaXpSGJWBYouTxFiW75TbIO5u0RgWWOJNniBz7k3SMJiwkQ1m6tRIZqUqp/hjcDIMbNFvPEzl+tm0msOkiklVZSAyFliDh17c2UoVIuiy0TRo7jh9062vgFRu1ySdYsUReGRYlSONQkhYEMdrMbRxrKX3Nqfk1rZx4G8zXKMKdQHSPv07LNGFZnYgdpxIIJNkBGUkFhW6kdf6LEMqxztLiQQHXT7NI7ZCNZJmVxQJa3ZbIOJ8ngnzD7P9JBo8mlbrse2sGRWdSwBtO+MEHvG7bhbIotGKfLoRyAem560S0sckIFdQiRxbN5KozWpYinkVqOI3TK+CvPdXHMqPpZ0j3DSxTSyMisTYXpyAiiysen8RYbXW0d9RPoFEkWmzPSC5OVkIYj8RlMRBQbp8Vgi/lRbeXeqNNqBlLy8pLQyleKLvY9hzpjKLI32fYWR4HEU7bHapFZDXO8mOUkkZu3CowQsWbtWyKo2UJu8qJxJLTo9PFLDD94PcAAD1GDuMiMXBAq6oLlYUUCRRPbTKrTjTCDLSzrcYSRmAhFW7PkuAUeMwWTO6JIB8z0waXTpJjCCHXTvi6xvfTbITXmQKKgbYuCDsG4MleX1BFJO0QNCJisx03VbTshiEIZpVZSGt6CkkghmwKriVIBHjiZyTTRapOtqZg5VzYYtqAVjUvEVjBtiQAChNNTV8JDD9T11E0SdkRsEouMcgYBiRGVaImq3jcHbIA73K5HzdNNAITJJEc+ramBlVy3awGJdbUpvkNmqgbJV4WBqchcflUUbys0rmIlo16eEbg7FS60URWGQxyDEkbDcCVq9MseImjkCRYoyxyxdocq7hFY2WAJN22LFsiPZi596VmaGXUZxF1TJXWIU7f8xizmQh3B2KYAOQa9xXao+5V1Z1Nm26leWo3asKBJrcHz71aU3JJSfAijWUN2gl0LzoJtPgI1GysxaS6Yl2ipWYbjtANE5XiBwT5NzHlX36MwK7lkzwkYMikZDpqZSaLWttuRj2kZGlXlfMMGMsTTaWwbWBwIy+xCgyMWj2HuGJIIFVvN9P6LSyOrTabaGOma3YSMzMepJQWlC9oB+pYHxxGUUnubHUm8IY/tCmKxR6jSTELIMZoQCiWchmoPb57WC7E4n33ziN621OjbRxPAqxsrgLEjgqQclYpfchACG1oEbG9qzh4pLsK7ZEOtZ9MwB0pkimyYukitswOLGWMRqS+VgMMtwSeOms+0ueZDNJBGJI42EepiVFlQkMFAZiwC5E2KBomqvdlh9SrrOWtp9fpWV17VCI+S41gwQAspDAbbCqur4qzmsOsidFdJIpxYwMYUNstgX8TG1GIBFUB8uKpJBk2+Qryr05NNA82i6s+p2EihMMQ+ZDLuu2113DwRRGw9+TzoSJjnKY2ZoXyBULjs11THZgBkNhZ+UbT63Uwq5zmRkONBawJPgkjJTYNDa8aHg1O03MdRqQ7ynUSZV1SKUdFQK72egSdsTsbB7jxzYqLG1P2gaaDTmApHJDvE3TCxdtDqMrRSPGx32K4te4BAyKtofX/Rilj06lb7ImzZsC5PVkLjeSUiwDtVCv7vC7yjlOlaOT7z1YXR8KUx1ZDFS6SW4xIKkqKFja7s1o40RoomnGq0lbYskTYjM0FabBVzVh1G7gVsezcI2c1k5cq9ZSPKTKzohdS4zdnFABmLCmYFVAJJ2871uf1npzWcy1MjxNpljYM6yx9MCTctdbv1C3TjZgDQC7kbGM/P+VwtiEbUiNSqRJNJMpIPa7SSRim9hgCqg/msUbm+0bRtBpoNHpu6QqJY+mQpUKRIoYeWvIWb8E+9hnP2cd0btft8g1udArVfZXrjGZOqkzSkrn1iywqQWlaRgoyDBcNhtkLBNUFg9MafSPKk8ZmFFetDdxyAK2KhiqlhROSs11Rru4YNZHqeXahG0ELJG73+JODE+TNtIuRUCmSmtK2yLHfgPqOdzaUFoliDk96SIQyZW04VWHVVGyUZE+9DwrCENRai3xfIf+PYmR801OsijSXqwo0irKS9K4I8KZGtyVYEgEtRujW2z6xhPpZkTKacBsdTi6OJLfIusuKlbVsemjDtoMbZgOh0SyagSh0jYjCCLvoswZVxd7XEsWxCsaoeK4JaP1r1oYU1HUlKN0yjgrEiZDDeDGQtsqHx5FkjtYUpWnw1x8wu0FPVXqTXxynSTtAthQqxx/hyK1jEORIyZLhTErV0QPiGkqx6fSGTV6eMMYGQRo5MjgsKPVVmKuFNN8QIFsEFBhK8whbTKArswYEPqGM0JUFCRUsIAbuKlUA+EH3skeUclj103SWVGijJaOFJpIY6PxNhIkhAUHDH/pra7boaUNPEFRzbfIK0fLidKq6fVxv12DS6fTFhOb8LRUY0D8JbCyaBqyJn5culkbvkjGOaAjO5FxDJkyoUZSTuU7dvIIJsfXcq00UU+ZOn1EUX4SdSIrKKLQgARgOHxZb2Pt524R/7H+9lzGBDIFxMMabAhty9NkrMbHwtYX5cGc1HzSBpqUntSOnKvXE2n08FLGAMkxQ1NjswLC/hbJiGxN1uTtxvz2dKy+6x6eWYkJiOk8QQp3smSr3WwypLoMRsOOOl5RrhJqNOIYppen3q2JNDFVYhyEZg10R3E7nbzC5hr5Fnj+/rLIVQbMAKjdSNlkQEuDvndGvPvw6dq1wc1TpjgfR3M4YjNJ0yAtCSABwVYEs8lEA4qW7xGzAhSL91nXQwSwqC7SahUxRw/wCLkpFWoABQjau9/FOaC8Pfpz1TqNFp4pgxl5fjiiuscTqqnDbBmDMCAATs+94mrVtF6Z0M8mcE0mT/AARSCJWyJJ2TcSY+QgKsdq2IIbDdJi5StgdeUY6oNGs7sDkYVbvdVYBw7xYlbpqbHKwcgNie3IpdTJni3TkjUnvM7yKoO0arGCaFsSAti2O1EcReb+nZYWkMkcsiZ0JBC4DsavukUMDiDW53HubLHvSP2fafWaZpoNVMNSgJT4QobcqpPxWTtYa97A+YcFJZGUnF2hf5p6ennz1kUUj6UUergErxkTTHcMWBYGjR39xnDbrdVGml+6tqnhE6dTpzaSRJDicqDCXFg8iUaWiWP6cZw0IYqKwK5bnbA2h5dn04USfTzdLI9VumiqMmllLGMNgFyIq22oZGzxF5dpwskwnlijRKDB3kMky7ZdKVU2vAspbYllDAgniLDKW0p6csaui0TbiUBi2YBCqpQiy/cdmuiTwMfVySylR1HlJoMSLHi6xBAFA7g/I+3DZ4OG5uY6fpTS6jSz6lWxaI9VMIRJmYgwQVG5FWTlZIGI24haT0tPrMJGCLEkXVaMCVERFsscFUkAmxcYY38rvgnyHmOlgleCeZkEgLu9AqG9h01GObKXJkNAChW4rsPTWimeRhzbVSHYyOiM5UXsXxOygkkD2o1wrfRnG/p37LG12k64foyMoZY1VGWva1BFKVC1dt5JvjjzT07qYpBp+YSErplB0rIAYgr1kuRRZCFVFG1FdzYyB4aPsy9StIJ9NqHKAF5Iyy0vTBFgqw7cQAQCQcTt7EKGn5jPzPmMjRsFEsjEOZBUcYOKllDAgY4V/eOw83x2KpBSdnfnr8vijjnghiknZkVoojjpypGTWhDEjJCu5+IWboAgeZ+uGOoLrGIk/5cINrGPBUDZcS3UNV25nxZ4sPl32W8skLljLKRTPK0mKhiaIpQN78AAkGlJ4R4Ps1k1uqk+6QagaVHKhpSqsMThVyBe4NmSosgAA77jprdGpC46EmD16GSQPmRRLpVjewdvNbkGzW9VuRwupqujHC7KZKDdpclRtQyQAfhnsNAjeNgfcB79Scq0+mREZHgdlykl6TogCDYFFOEjX4G4+ZA3C56m0aaZI+i8kummSmVwLRwWETqAAtsqkqCD2qRewK4tBRSbiqvuaJJLF/uddbIuoiVMGjEaBUaJDMcsVsSISHVioY5LQBC/Pjhyn1YokMU7rG5cEzqgYGQUDIN1ZJdrzNqcjki2x4G8y0BLZwJIYukFDiQuLxAIzAU4j/AMtgrAH4eBnLmWHMyIkodQALIrF0YgGwDajEjfZj4I3uoroxM8UXnzb0VDqNOjLqM3YEQGXHHdbZQIwqqKUUyqKBN5BgOK9XmEIeTrGfTTL+HiuHxLalWDA0BZ3H60djxIi1qzME0emIYFGig/DdQQFBK4EMJQoZ3bYHaxsrEnyvUQESpLDJPrpAsciahHdAAws4E5r048Da9wBob78da5fTr0JS0spogcq9TIkg07StIAVeN8Bk0hyIVsGYnvxFDfcgDwpJ83i5bpdS8sizaZ/w8Yo2Hc4WmqoyReLC3ZSTkSCDwO12jddYXjOn1CyARzHNpWiKNf8AEXpNI1V3PuaxYnHIzvUfMdTFonaOXUWixqkkkcUkriz1RJIq2kYGPktdedyOLR8LOWm5bW0D8yoySclu+RC9TO+pVJNKwmkjWxIkhXUK6gZIBaFRRY4qGLEEi+A2h1cc8cUE9SqlEFgFkDSWX/EU5Yl2Zgre9ki/Dlyn7KpP4qDSzll2TOWMRORVn4y1bG7RiVG+5HC9o/Ueq0c82nEYm/FKsgiLKz7ZfEA+QPuQdqJ+IE5pbtNVCP1NKrUzKWTrKur0YP3SfqxlCgSQKWjDDD5hGUCu4UBW4oE8AJ9LpozEoaZZcI3SVJcz1DbMxjIxGBBXEMrWQd7rhq5gkWogmm0sEsGoiaumobBnteomFbNibxUKdgN/dU0PKfvAbrTrpgSCpV+xi6kHbZQaXFjdgsoIINgw1FNXVfEWUadN2F35xrtZ04F1JmKupIdhiNwUZ3q7seQNqqiTwMk+7QjUBmlSbqWUjaN0javOJFk59pCta1+3P0rr+jKc+qdMCQcWPghsf/TLAqBR9gPAWwc5py1daiGKQnWHFbCNGjb0zyFvLBFAJUHIFdrBJq2uBEL/AKV5V98Z1l1ZjpGoFMi5UM1Ak0N/1N3sOM4zT8v6adPUal43yZpIypLLsaINgNmMSCDjTXbbKc4tFtInLkf4fs65doEEvMtUqFkKiNGrc2b7RbldqCqBY3yvir4NeYC4ip6ZlDYEDEGyxXZt/kbxxI4IwoCFaVWLrGZi4IDMvaBc0oYC1GWwIGyqtk8b8v0Om1EkfTmmjMm+oZwuEcfkJZVQ5NA74oT+U7cKpNlHHb8Ro9Hc9Ea9GTTxmHVtZV5D1Gyx6bTH2ib2BDE3S5XRbvWl8v08LaYQQrJQeOGPEyS7BumQQVIUuxOxxQjJbvipG5sukHT0rn8XfcAsvc6YEqd8q3IokUKIosQk0nNOZRlurJIsFERhgTmqvVJfxlQwFXlid7IyF5ondssnkn2j6SHRSZ6fohEY2oPTmejSln7hI/mnv37mritdP6Z1RGZgTSM4tbDxmYZqQse7HLdCGUA0RV0TwA0vqSdCApLOGLR5EuQ7bEqrWoYkm6Xuv6XxN5/6g1MbtpZU0qNExDtDDGpLUPzAAWvyAFEeLAoeZjYQR0AkgvUaqZoo0OcelaR36jooMW2QPTNqOoDve3g8Wvyb7W4pNPJIIXTBAyRBGvClGQoYkF+oFAP5N6vimPSvPlEzPPI7SSo0WbMz1liV23B8FRYIUsGrtHDLybQQuxQalQWYoY01CwSnoBQ0gcgjduo+DYhhRBtaA3NOhttqxq+0n1g/SKamGfoSEphEqKsjUCV68ttiO7uSEeDTkWOE3kXNhMoePRwrDYiEJWSSNwO+nkJZjKN2XEZDu8BuOnqnko0wk06zyzwpEZlWUt+HJIuAq1sUOo92A2UVb7mByzlmr1MEjaaVDBCsfZJKUtyO5wvahewygud1IG+1C91oKjWSbNrJNHO0undJDIW/AUxkMGpVAhpXvEmhi1ra+7Hhb1PKlRZcCoUHIKwIyXFuouJtgVdQCrEEUpuzZY+WjVvpyUVndiOj02IkLKD02AJVJIQUNsB8RUGyBQXTrINYUcTRmfJVWY06uB+D3ELluQCSqg5MKI4SVLI8VZP9P6yeZhFptOImZVEbxR2ymP8AMXILkKTmWU2cQpG4HE7W6bXSTjXSzLo+pH05pkLKpYV2sKLqzVZGOJIABvwPl51qNXPHLG/T1S5AmOIIrkgKWZcqSY7qxpRSqbAW+I0vN9SkEqyO8agtEBvG7yVTKx8DFDk497C7Zbc5dv3DGMNr34fQlaT1oiTSsrO4L/FJQd6Cgs1bAsQTXtdcME/2haZ4mV12KkEGtwRRr9+F70p6Cl1Ry08cLASVUjgX2KXNG2MaqyH4bydNvIDNqvsn5bAdS8ureXoAZwxhUKErYGRyO25G2wq799uj4uejHauDytX8PhqPfeWwD9l2t1iSSyxQxGFgqS5SrAAQSyvk11+YbCjkQPoY5boNS0+pbSaoaUyMwkilbNoBs6sXyI8Fgrpls9H3oRr+XxGo+V6aTUR45ZFGaRZO0dskYBNZqSrBgpIFISRxC51p5xG8c8DLMKiR/u75S9wZkDtiEq2OeOTDa8eMl3wj0K7lhcn18OniWJUjQxGg6mULJbUCJJlWNmYk2xYAhtiBsE711FDpdTjCqN1D1JA0as0TITcatZAW8n2s1iAaHE71D6in1MA0yCSCWJwJRuWBFLGEwJsEMCa37RQIsiDDzWOBtPFrYjJDp4TKkOCKDl2IWjH/ADGc5W/whiSGO/HJPqBBHTesNUNMpVUmiXueJiwyVqB3+QyGS7gqwNCr4gcu5PBPEHigKMjEtGsomAyBIMvVrpx1srYvtlZsZcL/ADfWaWVZZIkk0qN/yMzIoJsjGgtqTsVasTRBYEhdNVC7wiTpSDThQMwGwc7UpOKv08gwBJIDULHBecI5YeTlzeLSqHUOHdcQpiJKJR2BkP8AE29hY2sPtRzglyfW6CSLDUGZHVSsUixI4YKo7WCrmSGyxfyqkDxZ4zh44FlkdvTHPjzSMNq20yrHItROiyFwgAOCvvGhJQGm85V5rgtp+b8pWd0l0kTOxHSeHTqwAIyAAQdRHCkEncmwdvhFd6d4okVEIm05jyqUywsrsOyij0bkugQAfzUO4deU+tItGS6dOiMWRQMpFIagWrIU1EnLfcENZ4O6x5QcVlAr1dJpZ9b0dKjRxE0imNFYyMzWCbyxBagSSQFAqgKub0zp4dBo44F3y3d9lMzsFsrkaxBpAfG6gZHimvUWkZGh5lBKsqyMGJAKmOYblCnlR5K7nZTufdrT7T4JJQyaeeYoWa2coY1cAMGZAQabuEzEFeDSFI/rL0WdDqotXCHczSdkcgU/jBsu5uwhSBYON2GFjZipepPTeqfXvH+HLPL+KRFsozBkb46xCi7vYAeeHFE+/cxE38OBVUlSA7KQmCqt0vTHcy7D3JFnhT0HM9X98acTtkmZtlLVHTIfwz2gYnELsF8Gq4lud44Co9zv6N9KmTVnTyyNpZ0fBWxBTqMCUVnVgRli1EE3sB8QPBTnno06NNYrRq8gIRMWRysZxYObYOFbJyCVJuMC6BJBvz3UtM+oCh3lUl3pCrYYszMhBT4ipqviAC0aHDtydU1EFTd05GTuXOTOvxM7sWoA0BsVPaAv94+8NdBIOtMmnjLPIWLBHLuSelEG/wDMbHAB1ULsCchR4beYemYtXppZxqcINOihCqUqAIOyViVMjBlCZBcsvnsvArmkCFEYW80TqWBVelU1yM4JZT4w7wAoUITRO0Ln8GqhX7m+SxRlpnVDkGagOqWoArlgBttsDbXwkGqt9/X0HmndLt6+oQ9H8ukaY6iSTKZziqhwkr5EK7KB8VtsLrKmP14sX0dyHS800pfUEynrOAeoQbU4g9u3wBSNyO4+1cV36Oj1eqK6eOKRwUZ8shipplDZHIKcTKADWRZL234k+mftSTlKGCPSuwD/AAyPi4bFVkLAAlWLhu2gAMdiQTwIwuW6X+hVqTScU8dvXrgj800acs5oH0GoaV1d1fPYRYkjEtff2glu0doPm9iOt1ek1OoE+paA5DKVGtMFLZEKl9QSPkGDW12VOIUEweX/AI2r1Gpo6eWVJJkcEsVilLOruAGVQsexJKCiL83wOkgdooCQRqe2RMiCzxgv3DCP4RVkPJY2xobGWqpSdJ0vqNGqyMeh9faZDKNKFVVZQpkCx9jZ9QR4AAXUZp7U03ixRjXettBJEdPo4+pM64RhB0wJJHosZJDQFmwWFlmFebCBz30JN1YhBC8ivH8QohpBQckisVJOwO9EeTdFD9lwRULFmK5NKUKYnHcxoACyMu+TvQF7A1xSMElnJ0ptsYeQ+nOZQ6vTzllxT4kjlzZkLfiBiPbJpGxyayjWSaytyT1NplbF3CNjlT7bWB7/AFNeOKC9Jcwm0iST6Wd4yQAVnTOKdcZGhIbKlkpJFCk1a/FuVETX+ptfqJZHkkhMqkgOrxKALZcRRIYMwNA7+GujkK/pWCf6mWT9oh0Emnf7qwTUFTTxBQDiCMZCa2ayoI3BINgeaa0mjkM5EQwnVa6ckltIw7XXuUqb3YhiBQNHwOM1XN9XOwXJnbIgLHRY4jcjpjfYDuFg1e9cMnMeU6ebQRyhIIJIyGMkQMiucQGV6JogrkNwnxKouxwb7nUCOYcslEETzDscm441xK0uSmgCrMQSfJpRvjltLn9RaXSyRjTNqH03TXICVoXJOWdkD5kjEDG7IO/DH6a1kGoh6E6sWjIYL8LOld0Ya7UspK+bpiPqAMXLNNJrDD1WnEjZOhOwlJJI6q/xMLALAKCaG4phO0lYzTZYfK+RcsEBeCAytNCXDLbSYMGosAFRFDAhgRRII7iKOcdOQcth0zO6EpcUkAjJ2aMWUIu6CkEUtWZCTueM4fTW5WTdplLqsyBr09IwolxJj8NoV3yugSp38nbjjzCNhJGJYo4i4BF5KoWqBNWKA+V7jfcEcXf6r9MhNEF0kaQ0iSma2BTEPIxDAF8tsjvjsoIHFO8t5DqdZOzagSAKiu7FSCFb+EqKRXfYCACqN/Cp4Zqsj791ItP0dyHlMWhiM85lEqLJJE0n4WY8dgxvHwMifHHTn32gcvGm1OjURRxSIRE0AABsC1Za7Xu6O6kHyCCOKX5lyB4ccw3cSFOJCnD4gG8E3Qr29/IuZ6Q0GnaYDVpIIX2MiA/hewc7UUy2I28E3tR67R1DZ9n8HUgd3ZsR2oC3k/M2fZcFA/8Ad8+B3qJ0JkdQ5IBslQQFQEIDteRc352G9cStZrhpa00RDqrPGjA/EwYgMtE7G19yPqeCOg9OjmM50kMqBEjWyStssbAuErzlIxJYXWO/kXlm25KKNOn5YuXYVIIWkh/DiQtErM+bKsaRyG0ADkZPmZP5qny430UGpkwBQGJpEFsp3ZvH/ViATZ8GvfccHNBp4dPrem0EeqjzKuFJU0rhiYmyVQuZICsTdhb3B4B6OGaN21RxEadR4smfvABjUqPiIDsi5GiWNEmmql+Vsm4+dLp6+w0ct9ASGXqltPBFM5WPqOTIY0dQgjC2QWSkIJGz1tlx76u9PdOJ5DM0zSMA7kKpcVaBV6jOVjdk2JqzErfCaHR619Xp3DooXToCwLEncCPtAFMwG++5xJskcAtHPrOgZFTU9C7OzGJgprc/Cd6DHevpxTV0Z6SUZLsLGUZtuyxuQfaPNptPDooNEqTFsOtv0SSaaU/mJ92s+QbI24QNbrNO8004RNpCUuzm7E4ebLAC5HP5qUUMt5PNvU5UpHFKJFRQOsgoliMXbB/NBil35DNdUFXV5x/eQPsb9u4ndjWxJ7fYfCg9jcnukqY0dsXZZv2fc0gjjOEbu5wrUSWSQpUMo/L2xjYUaNE1iANPUEulYvahGIJQpZxPnELe0TbhgK9iBtQrx/UGokQ4O6xpVqt7fI+fA8X7dvz4OehPRj8w1AqcxEWOpZFEVeGJt2xYmrUCxZPwl9vcnaWR09OeokVVWwfNqRtQ2u9wSRf128Hfjj6r55r1Zk0Wnkt4sbSOz0gFLOAnurHEHxYYgWRUbVfZnzLQ6iPp/wDExXtKhAZb93VjtWxsEj6g7cG5+fppeQLMzGbUahcAGH5iGBFV8CITfsfnZvhlFoDaZSjF1ySS13tlsgbWBar4Nsdz8z4vhp9PfZ7Lq9KdUhjVQdg5ouQQDVAgD28iztw3em/Q0nMNPHq3mHVkjagg6bIM3VQMasqV9xQ2+V8Lr+tJ9LphpIDMmpimoq6LioBa9siC5cgeK22r3nK3wMmiDJoG0E7QtpxNq2JMTpK4CBv4bIkdPn8ezG/4ewo5FOYc5eTQw6eV4j0iYC6FGyBGQGJFmRGCnqKQrkOMr7mIP6L5kUOp1cJSwBK8RjWVEAoBVS8Rti71eLGwQCePOR8z0g1jLqWkl0+I6UZKFVxCE9SJFVXNiwKoYABW2x631wCTjFWaen/s+1GpdZdOVSNP+exOEtY4CNGUNeQbJ2JUlr+Y4VOZ6iTRauV4hLG8chjBkVRIppSxIW1ur3U1VEeeLD9d/aRNGoi0qyQxsnbqCpUG6JMIIvEAtbVYFUFIF1SVLwyNbSESqMjdsXD2TvZ7qonc+/yDOkkGNyZZnIfV0M8CnV6yBgI3XFneORiQCuYGKtuDZIN9o33JzhV9IfZy+vWVo5wsUagucWsyBSxTHIDtF011uKvurOKRSSJPPJdHrCXp8rJpnLQLGEWi8hdUUAAg2fN7E1ka4qnSeu2j1DPrDLLJS/EqjBgFVyyAgk4gqhBGILnHua7O13o19dolA1mpiYRgAglcrAIzjVUUr4oKASB5J4pHT+lXXUGEMq4swdjbqMHZGYtQXC1IB99hRy4acrGjjkfORfaLyqbRDTa1SbLM4K2C7Fjsb2IUgBrBtRR4U/TPrL+zpZDB+PFO1GFqLdME9MlhtmUPy29+Mk9Lg9H7rKBIZATCS/YWoIQJUVgTttbXV7YlRzX0PLFL02dXBNMAQB3foT87O3gHhKGO/qLnmgkmhnh0YjWyJQ7B47YWtJXxCiTX6eaoZ6chkg1IxxDsGYYWXRfBC+6WCCD5x/XhgTSxsrRviEo0zR2AXB/EbsYkKQoUV2qDQu2C9qIzyzXSQEOKCgshGdFVk2INUQw+VijQNjgVaDFqMk2ho5nyuSfpQacSE6klJFAXIIhVnJJK1VKSCa7gL2Nh+e8j1Wmj1CTjJmaFOzuWOJLIB2GAB6SjYDcUTYub6W9Zyx6ptUVywjKRK9h3yZCe4KRlgp3O3t3eDJl5xp9T101V56qON4mVQShMvbvYxCxAUm2Vv+ZuBJLHx+2f4Gu22vV4/kDaiQR6Wch0cHBMgSGUblhhVEWdjkNh47tnvk3qLQJAxWRW0sMYSOO26krBGDFwQAA42Ki6o2aPAT1J6Cjjid4JNUEHxtNGAsoLKFwxpvJFDG6Ukb7cJGqKac9PoKaJJJcv1K2G61S13ivOx+XGjX8RPWS3c9/l/gjGCjwRdeLJUBrUBQuJvwoosNzTUASNwVHigCfJPT51GnmfpP8A8OoYyLTIcmFKw8jsDnJW2xN8T/REEkqzuuqSBBH05GILuY22BKKDeINBvI2rxav2g5eNPopnhmWaGWDEM0mKxjE9MS1XcB29ZSP/ACyoAB4h8Rsi76D0lKZVjZI5aLdxb4aHk0TZDNVV3fQcJWi9USwaqSWGXp3IXx3xvuOwG3yH0sH24sz7P1i1cQhiZ4zHEAX2OQe1DAsaDCnNVvv/AHeF/nH2bQ6XUoyMWhbbpyEZA0AQWAojex2hhY28cF0kDllx+iefwa/QJKEU5ApKtEkSfnDXk1HYgknYi+Kx9XenWXmKQw6f7srD4oyAjROQmWKYqCpYruDexIryW5Br20MUkmnhyGNSQx9gYL8DqL/ij3o26k+Cq8A+Yc71/M6jdBCVljCnAqzGUmPywUggBvAuojv2WA8rBywyEOaHQJ90QSyws0gVXlWMAqwBJADZUwDgoyE3XkGwOmkncGUIZpTHcQP4hCdR33XcnERytZJNVuMRZT1V6V0sEsZXqkKxE0Usi9SiMwyEd9FS/wAQHcng5bx2nCxNBGh6krfh1jj00IRiX7SlqG/E8FC1gA7zk8peu5SHDfrsaReup9SSsrVktKGeR1ZxRC5SyMUyo1iQciDe3EHnnMoIzG0ZzdhmyjbBtiKAsDzVexUnEAgcd/UvpKbQqHDJgcQq5o7FwEYtgQCq5BjVWAACSCTws6rFVAAsndvNDYfMbHze52+V8UbTW1kPZbvM2TeYc0eZFaeUsQPwxkWAUFgylQ3YxYB/G+RN+ODHouCM59YwgZhlE1mMvF3sGC7BSvaf19/BBcs0HUBLKAqfFIxIUX4XaiSfAAN+fHkd4ueSRwvDHSqXJDE04Dri62prEgLe3sPnwrz5V0orGO3L4yEec+oA7ONMh08VjDFu8A9zKzowDAE1uDtV7iznG6elptVGssNyWzGS8rDblmY+CuP5tv8AHj3hkK/cWj6w9eRx6GCHRkPqZUWNBGGzW1QMcQBbY9qijuQfynivuUcqh0OojGugkVXye5SzB8BiqKISQT1iC+R8IBtZDCdHzYO1vIUkYdMSZYtewRmewY41FbIouqN78A5bRsciQpurNefldfrxXa+oLXQf/UmskgZH6JhjkGUa3kMW3BrIsO2jQHaKF7HjyfmMc+LFwyuCCp2ttiRtVrkBTfVvJ4W+USGVkESmVo5CacF0KN2gFSMQguzeIAVvmOOick1ZikOKdNCe4OgDEAtil9zGg1AD2/ThEUdL3jJy3k0c0qCaRY4FBacsWt1UghQRZtthV+Mj58rnqPWxNrJBErACW06joz0tjEyEtSqvavcRiF8kXxBRoaiEzs0bMjsqqQQpsSVf5l3rem2PzAm66FNLLSYlkGTdpCkvVKAbIxiZPm1sa3FgSlmgJXkjavm0sjKgURl6FVRYN4Ysfbf3NfTi6Ps00nL5IOoVgml6jWzBWkjVbSMCxajBUIrY5txWfJPT2ol1MU819Q1irKQFJzSIU24OQyAo9u+XtwnwaqVHAhyRlO7Ldk+9nxV+BsNvnx0E5TpK/wDf9Bk0oZ6v7f2fVU/o3QTxdExKYloBFd1AALEUFYY0zN428fIVXn2kfZdy/TaNn06GNwQeo0rlVFgGwzVvYH874QYPtI1+n7HYOK2IpT8ruv0/biT6r9crrtPGokkT8QmSOqSlooSADkxJIG9AJ4sjh9WLg3FqmTjTyC/TPITqpYYSzQpqCQ0+IbMr3YgWtDYn3LH+9sBZ+t9EaPR6crponlPxPIxzyMZuRcVIAxItlGJ7QAWPbxVB1zzGNYhIZUjCr082JCsSAANwwvyNhiAPq2ekud6jVwSaKKURBAJh11kkAYbOOom6JdEBw3kizxH/AOXgo+Vkn8h1Wn0es067s2oURBo5QwhOey0RkCopACNwQfN8OfqzSpBovvEsaiNMTKhB8oOnGUqu8pgoysAhQRWTCmeYek9fFqCHilTUx3KGAAUqncHRgN6I9/6eODXPvWfM5i+gmbMEDqLGqu4OzHH4bI/u70CflYK4pivm0TPTvqnOPdlXAV5O48hT7kEEg/I7+3ELn+vAnRyxNONpWsMUqoy1rS1li2eylgDe/C1zXkUujlYBg6gdksTKUYWATYJ8XuAdjxL0zpqdLI8+ojjELAqhFySMVaqFUfn9aIsbHjtobG71dy3V6iJZDEwRI2bqFkkQKTZCzCVwyVV5MDdjexVf/wBtVE6U2TRqgft+Fci4tgTRavhIJCAbXxBknchiO2Njuo2W6JHbf/1tx10cIDVItEezbLZBKljWw2Bre/OwvhmuoE+gU1GtEiRl0CCP8MKSLPuzMSFti3liPAUe2+nMeSt0+sZILLV0BIDMAKpsQDYv635NVvwxcg5WPujNqNKwD309UQKDYOUKmwaWh4DKTmSdlxPesvs/0Wl0iSoZRMwQ9N76TM3lXVj1EFgj4yQdvPCRWWx5SxRXc2vWQIldPEEYqewLW7H3L/EWYk3tVcSvS/IZOYTiOOK1DF2IFNRr4mA+n8rYgcEuTektPPKD1CkbEAxL3sFI3CtR8vSgkbBtya7rW9PafTcsiLRIqq27WSfF75Mb8e/v+lcFRrgVzsj6D7IdLGhFyABSKEm0tb5PHQAolhjbbVuDxnBHlWvgKONPEsepKFiUTESIXYAsy1GWPcCCwcEuVA2vziqSJNnz9zPmUBjVI4AhWiZC7F2Nd174AXZ2HyHGvJuTDUE5ypCgFlnoA71tZF1777cO3p+GJdDzLRu0bM0fWj8K5eMI+IDb2BYoX8LkbcI+oUv01Us7lbUAZUoHYNvNKD7bb3w7lfAOORt9PvC+n+7xqb6u7uVIkkUS9IYL4TCwXN00in8qniVzDmzLJjHGyO9h5I5hJkjF9sEu0W7yYAgD2auAvpL0NLrEco+BWggPcHksHEn4QPHndtsQ1GoPMfUOsZmjEzdwKOsZodzMCrYgB/JAIHhqGwrhHkosDLrZ9XptTF12b+AUxxLqYr6cYdLN5MiEqPPaSO2uBhUwz6h7ZpUmDIQWD5bvdBaxxvcfCP14E8s5VqZC2PUbpVkcqCeQBkxxXayPcCzVBiDXLNGUky1VrCz0SykqKCOzsLYsWzUC7UGQMaNDiTT5KKuGeQ+pZ20r5MgEbKiCIBACRb7qPkqjbYGyPJ4m8g5F95klhikUyRflRSwddt0OxIB2PbsSPnx76kkim1KCMrgz5WAEU0VANKq1dP3DeioHgcd9TqoOkZHjSUrRBaaWTdrBoO2zUo2qwP049TwUtbTjenXmzmv+vx6GbxGxtKS4/nP8gvGKDXomqjEgQFWRh73vt8xvwd5r6Ci1KiXRsqgWCAMgPnaft3e38uB/pSeJdWGmjSSARfjK9MVQnLIFjZZav3JAbbew3py7Rakznl+SkFVhmhzQZMozUKxXJ1ByuqshdiwBzePi5eIk7zj7IfQdQWMC3yD03qtFIzrN00VadsR4G9qSDiQSSCN7NfMcbQeo00ckLQ46irVY2V1YiTy2YbI5M1+CCX8cearXfeNNqQjahp4QwOIJVlBOUik0ccATg1uAwNsFNnPs29KLq9BNPDIsbu7KwAZm7UXFSWbze+W+ztVX24lB8lXNcHnrz1Xq5NJj93TSsrNDgZ8pLxDSMnTxFAAR0SbL4gWOO/oL7LG7p+YOrO5zaHIb2A6GRgaYbWANhTXluAA+z3XRMztqJsWgUgDUHPpoCEFXW6oGogCjXsSDy9a/aS0kZh0CsmnSkaUnuckuV+TLfefA8kD5lnJcLkdQW1SbJH2rc10Meoj6KK8qUsoQ4K4G4DY2CRuu1GmI8BeK85nzJJpC+CRjAKI40wUb7i7s1ZOR8kVVADjnp4A1lvI8k+B/3/T/AB4J6L042octGh6KkZyswQAEE+//AEBiFAZjQ2NixBJYEksX0OPpfk6amYwnJTizdQAMEVUcklKs92BsHtAbY+xP1XySbl8kcBnJxVZWKoVXqbgFSWIkKm1zFViRQri1vQfItAdCk2miUSoPxQTbB8QkqtlfYwDfhkeCSAGocc/tD9NRa/ShYGR5oznpzkCZUayY0JbdTXbQoFAP7x4o8k1gTvSX2nxxxDT6tI+kiyN2x2ZclbtJB7JGYnv3vKjXnhRk9acwmVovvM7xMKMZcsMRVD9PA+vAXURqDj4rYnzZ96rar8f48HdJo1Ev/Dl1R0QkSEZAkBmAKHceSCaPiwCOGgknYJNvg0aWbSkDuRxTkE72fBHg7jb3BHz9mHSffddJ91MilARnIneEUAmrWwrVS4gjwbuzYrm8qyF+sJS0crA1ROBAVLPhQtRgnx3DzfA99JqdA0UyvgzCwUZTW5GJAJDAqASPFML8721pxnJNCxTSPoHl3LNPpoURHrBbJdi+QAByY2bYJQU+FsAew4zip+e/aGNRAkMCFZJsRKoYkWO3EE+QSAaGwDEeSTxnEHqJdkMoWR9VzBIRqNRif+K0o06Ee7lYhqaOKgARjE1YDNVtTcLfLUmkcrFkrSoUYJY/DNdpHuuy9vv43J46+otQCYiI4kjWMBFSjVXl1D5MhYMzA+LUeCLz09+JICqsZQGxYSFRmbxY7VSLfaCt7WQLBMsK2UhnyoI67mmq0qHT5tCYx02jk3a2LFmTau0Ar1ARs3ae48SIvRTxqju8kYnVnCqgJVFV3GRFAMRicEPapYtWNHmYBK0krSAl2/F1MtIoPvHEvs2JA2FhRttQM3kz6nV5wjUK5UGMMzLnJGAAvTSzOWK9lDbFm3BJ4mpXhDSi45N/TvP9L01MuMY0w2iIenXxKYymxlkAIyaqybuIVaA6rnDODHCEWNmDDqC2L4hSVss4BcswUkgdt2RxYXJfsy0zASPJ97K4gjFkixUjqhUUqWYDMbkd3kXsVP1zy2ODWacmGGFemdolZVYozAMVtsS2xrJtsbo2BXUnJxz0JQS3fEE62ReqVLjsCrd+TVkn5mz+/HSTWoYBDkgUOZL/ADEkY7t8q8CvPBjlnpLSyo8s57wMyrZAEEgtiU8kb2pBNbi6oDvV/owaSMXEUY0VbLISKTJ3D5V+GpHzo/mHHoeG8fHSitJxVq1zzWWY5tas3JXlg55DnLIGAiC9JmC2SGVtlaqUkivIO48gnhl9OevWTRpo0jUKCQ5dVkMmbk3g5EZxBAJJA7Re1YoskeKKa7QbI8WD8z896v5cGuZc8jGoDwwFcltklIKsXByseKyOQNj9Bxg15vVm59WzZprbGuiLL0vrYQTaZRpNRC5U5NIhaSWyVst2lRYsuBVggKUUcdvs/ePTyazRSMIHx6r543G2OE7gghVUh0ZaY0AwNHistPzSXTTvLJOzmUmOQK1SED4WthktdpUnGiF/ukBd1klFWDNky2xPzJPg2SQRRs72T+pVM5hb1o+nk1+obSktCX7WrzsLNe4LXRPnY+TxESBACynLyKB3/m1UL8ALuf04F5b8MfJuTiRLdo4xIVAZs2ZQCSXAUgFiAR3exNVuQk/ex9N9ke8j5BLq3ZY+kphFkSt073AIxslqJqhVDz53LySaiNYIdQjmOKUTdOORPxepZWQIuXtjVAij/wCoOLI+zzTcogVRJ0/vjfE0607f9aiTdVcG7NE2eFbmGo0vUbVaVDnp5UjWRVxTeyS29fEKUgDZxWy3wJuo2gRTk6Gv0dymeHN1T+OjB01Ixb8NmGmYhRdFCuQ3HtQoDidpPRS4r95kM5WdplNMmDO2faQxbZxY3Hlttzwa5TzVZ9OsqCyR48b+438b8TXbfztx8rrfiGvJ7b2/D1ZsWik8ipzD7N+XSFnbTLkbYlGdb8k7KwF/y4pHTwSpG8sSMYVes7BKi+3JfKg2u5UAnb6cfSjyY73Vb8UTP6fZtXq9Pp5uzNgqhjuj+Nx+UZKrfp+238M8RNuSm2+OWxdTTVcE/wBJwDCXVajEIy4B3vEhd2OIObM2JArzg2x99vU4lj0piVGbTglumaLoq0Ax2zQMTYoAC/yhwvG/KtW+i13QfTKWyMKahzYVrTv8ENj5OJUsKsKcrFa7VaqLVtp21JVZiwlZihYrJ/EBcrQya1sVv8wAePabrJmirwQ/TMCxKdTIcSe2OkyKreLylR7CyougWIFjjOJMMEWplRnmaDThjFGWOKER4402/l9zewtdxdjOFjpqfmks/b3Dy1HDywePuCuX+n0fqS6hxHCC3cTTMQx2UUffz9T71xH5jz/qKI4YxFEKCxgXZ2tmYi2J/wBP5vXL/SSnRy6yVxL0wxiWRisUVMRe5o0a2Hk7Dc8JvpvnCxa9JppMlBbqSVuwKMpIujZNUTRJ3NHxVR3ScpZ7djt+1bY479/6IWr9MamNA0ilfww6rvfTbIhjQoDzdnYkXV8DY9K7g4gnAFmoGwB5J29gPPFrQ/aToG05jkjKnAqAA7ELiQCGJLeSaBPgC/NivOXxmNmyWRQRTKzGPNVIDqxAsjKrA+RHmqomyLRaHpbX6mHRaYdVAklVNN8UbyEVGCWFpgoYncnMBRQtau59z+bU6hnkYNicVoUtX4+deT54P+n9Pp5polMMhj6ytmWeQYxjKSNQaxsUTYYgULA346+tvRccUC65ZkUTSdMRKortzV2BAUDuj9lre8t+ByF2QY/VRUDAmNt+7OiCRXsL/wAvbcE3x9WerBqY0jRMenS3mXLKAfcgV9R4v+XAvlnJuvOYwwCi7Yb7DxQNbnerP+HDHquS6BKVRO1fE6MPHuKbb6WPbic9WEZ28vP1wdpeHltxwJhldlok4ivJNePl+n04kPq3ZekoR6IYPj3AKKADNuF89vi999uDXMeXwdJjGwUgeJM7PgdgAq6+ZrzwCkQbLGSbFNdDuF+AN6xqr3sngxmp5Q8oOGGazO7UxoBe0WBX5m97Lbk7m/azx25NyxtRMEQAuSK3AA/XY2P6Dydr46cq5dLLNFEoKszDDLwWLBQaege4V/L6cOfK/sw1cTU6hlYlQUYlJB4KsyWV3HgjEkUaIAL9ME3krxwRvsK+X+v/AH4ZOUaUrDFIESUmTEo745Fh2jfY+DRvaj8zxP8AUPoho9RFEisjSuECse22IUFXqsciLsAj3Ue570/yTSR4TR1NqNG0YngVxIHUvi8sRsChlGylTsw3xvhJZDC1k5+kvUOiQv8AeYqEq9ORAzBpULWoxu2fqhVLZAFQcvrZXOJkj0useeFIhgVpAHHdHQLKq5DuXDcMKjUg1uah9YRuOq+js6bWuO2kaQMhkYp+GT2+WsWCMbJK2Q+g+0LXwRdKOc4FApV1R7UWApLqxKUxGPjfbho8HPksj0J6gOn7Zw0SyD4XU2HXb9mUA/rfy4M81+0NQcIVyJNAt5JOwAXybPCDyLncfMZAJYXSZV7nhalkUbKGztYyLoNvd144Bcz9Oa7Qyx6l/AcFJslkUMDYDVsDsdiADvV8eRqeB0XreaXPQ2rxK2p1b+gS9V+vpzI8Th81NEOCoB/9ux4Ccj9QKuoznsZEXIn8RKIDY9w8pkMTYO3GnrLVrNq+qHyDqhJ7bugGvA4g2DsPArgPhe1g715G549LS0YacaijNqa05vI/ervW6ajTpF93aOTLqxy5FQysPxDiBuZHB3s7UWJYElbiiYx442SciSCVVFyNbb1eQ+u9b78DNLEGcRyvgt1lu2NHeq9tz9OGzR80WFFEY6qbGZ1KozUCiAZhgq+90Bt/M9M6DwwZrecxvDDBGXESJbRlbHVN5SLv5ba7qhYAIPHvBn09zqCKZJfuzxzK5CNFZDo+asCjAiwjEABe73I8N7xRMntOfrHVv/Z+kXNsepP22a7SMdvG29fLiP6p06jmcahQFCafYAAfwoj4/XjOM4t0B1ODSFeZTYkrUsnjb8ko9vpwX5T+LysCTvCykKH7goEbEAX4AJNV8zxnGcKuDnwyFybUuphAZgF0bsoBIom7I+RPueFYykxqpJK+aJ2uhvXz+vGcZwAsYvS38A/o/wDQCuNI5m60Ys1iTV++2/GcZxka88jZH9EfXY19TnGKhsC4JA2BIVqv58RfT+2rStu0+Prd8ZxnFtH9Jn1v1l5wQqyxuygvGRgxALLS7Yk7ivpwT67JIsaMVSm7FJC+U9ht7n9zxnGcbWZlyIfredjzLQAsTU+2523j8fLwP24W/UCCKfl5iAjJ00dlO28pJla6+a9p+Y24zjOM0+vrsVhyjT09rZBzV1DsAGkIGRoFUmK7fQs5Hyyb5nhAVRtx7xnAidMdvs42E9fNf6ByP678PvPJWbQahWJYdF9ibGyMRsfkwB/UDjzjOPF8X/7/AN1/BWP6EUcw2H68S9GPxWHsbBHsRYO499wD/LjOM49zoZyRymMFdTYBrT2NvBDw0f13P78TNPvC/wBJCB9BkDQ+l8ZxnEplIcMMRG9O179y+fqyA/uNuM4zjOOOkf/Z"/>
          <p:cNvSpPr>
            <a:spLocks noChangeAspect="1" noChangeArrowheads="1"/>
          </p:cNvSpPr>
          <p:nvPr/>
        </p:nvSpPr>
        <p:spPr bwMode="auto">
          <a:xfrm>
            <a:off x="77788" y="-1249363"/>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8" name="AutoShape 16" descr="data:image/jpg;base64,/9j/4AAQSkZJRgABAQAAAQABAAD/2wCEAAkGBhISERUUExQWFRUWGCIZGRcYGRsaHBsbGyAYHBggIBwaHSYfHh4mGh8XIS8iJycpLCwsGyAxNTAqNScrLCkBCQoKDgwOGg8PGi8kHyUsLCwsLywsLCwsLDAsLCwsLC8sLCwsLCwsLCwsLCwsLCwsLCwuLCwsLCwsLCwsLCksLP/AABEIARIAuAMBIgACEQEDEQH/xAAcAAACAgMBAQAAAAAAAAAAAAAFBgQHAAIDAQj/xABBEAACAgECBQIDBgMGBAYDAQABAgMREgQhAAUTIjEGQTJRYQcUI0JxkTOBoRVSscHR8CRDYuEWU2NysvGCksJE/8QAGgEAAwEBAQEAAAAAAAAAAAAAAQIDBAAFBv/EADMRAAICAQMCAwYGAgIDAAAAAAABAhEhAxIxQVEEIvATYXGRobEFFDKBwfHR4WJyFTNC/9oADAMBAAIRAxEAPwB5mlYeQ37H/TiLJqvmTxuvOyfi/fjnqebL8v3B/wAQePe9nPijNvi+pss4+Z/fjumo+vAWbnNeF/mOIv8AbT3sCeKLw030FerFDYk/8+N/P0riv+afaN0Afwi5U03eFomq8qb88deTfaWs9r0ijA1RIIOxOxFfI+QOM+3zbOo27Fj/ABagDyOPJpFJ9v24WV9Ryb7D6f7N8ePz997Vf5/9uKflZ2L7ZBrVQJWw/wAuIA0P1/a+BcfPnF2i/uf9ONH52/sK/QA/4nii8PqLAvtYhhICPfb63xNiJH1/ThbTnbDyW+vw/wCvEyL1IoG6k/XhZaGp2OWpEZ9Lql/MGv8ATjtLKh9z9duFGT1FucBt9R/nxsOesPBXf5g/L6fXiL8LPkf2yGXJT+bjYMPFXwspzpj8UiDbwAdzt4Pj9OM/toKCCS+/lfi8fqL+X/bgflpne1QfIHzx/wA+I0lk4hwCN/8At9eBjeqCABiT7+P5/X6fvxD1fq8nYQvsbu6/y8cPHw+r2A9SIblgY3TE7eBe38jtx7oUqwVuz77WfegTwpan1XMWFIVAN72f37RfEF/UWoPzH0o+f53xX8rqNUxfapcFiyahAAVyAvcefHnbzd8dDzCKrsfMAki/0BAPFbJz3UDwDjVYktt+h9uNDzHUE+F+VMob/wCW/Cfke7O9v7iwtfr4xDKArnsYXTMB2sPI2G/z494rWSbUgHuxBG4XtBHvsPpfGcZfE6GxrI+nPcWA+krwf8DxwOgbgy+p09X1VAAu8loAbk+flxAXmOmc1HqYmPyDAn+h40rxPT+BXpkYcrY/mH9eA/MpVianeL+bqv8AQm+GRxY2k/bijPXcPS5jqFobuHB+fUUP7fU8DU8VPSV8/QEdNTdHP1hIJNS7RMCjBfga1sCj9PbjlymWaLURuuSqXS/kQaBv2/Mw4ECdtvH7fMf68EINcwC+PCm6o+D7j6jjyJa092732bowjVMt46OT5D/f8+OZ0cv0/pw0HfcVvuPHv44Q/UH2kRrnHAAWFqZWoBWIoFRRshvOQA24+in41aauR5UdNydIInQSfPjuOXHGsd/clj/hsOE3lPqrXSaiJPvHbJIq7pHXccRuEv8A+uGflnq8sPxA3a4Rtl8sSoqj7Gv5Hxxkf4tp7lGvXzLflZVZ2/sY+7D9+NzyUj5n9K4KjWIwBG1gH+RFj2+XGCeP++f343rVlJJrgzOk6BH9kN8m/wAf8Bx6OUn5H+g4L/e1H5uMHM1+Y/rwfaT6IFoGryg/3G/deNW5S39w/wD7Dgm3MVPv+w/78Ys1/m/y/wBeBvn1QbiDV5Ww8gj+Y/040l5V8if9/wAuDRgJ8EfuONH0j+AL/QX/AIHhPbe8NC3Ly1h+Y/zJ/wBOIraZh+Y/14YtTpnAtkYD9DwMmZfa/wCvFoy3IVugcYz8/wDf78eo5Hz/AH4ksFPlb4xY0/uf1PDA3HGbV9jCj8J+XyPGcd54Ewbs/Kfn8j9eM487xlWjRovDIOi9cBlLExsCQvcqJR3NbKPI9/p7WeO//igP4jjO17OK+hoD5e/Fa6fXLQDKHUG6NWO4E+9kFQRsff68dE5jiVKYpgPyg7hiDvvvu39fpx8+4o9ZSZZb+rQKbpRrjvkrKhqq3bHx+vvwrevZUnX7yI8ZMkDOHJDJuF7ar5b/AMuF3l+iM7nY1XcyoKF0B5sC2I/meN+ZEQJLCSTmFKhvnkCTsP8ApqjX+PA3Z2nOLrcwMu38q/oxH+fEuI7KP+mv2kI/wPA6SYn/AH89/wDHjcMSB5238eL8/wBeGYll/cu9U6YRwK8qrIYY3KkNe8aN5C14N+eKa9QEdXV4kFes5BHuOq1V/KuBB1bb7ncV/Inx+nHiO1MBZB2Pv9eKamtKaSfQlDTUXaGPk+op9O3ylQ/s2/BzR6mhKPnMCN//AFEr9a34SBr2UKAN0NmwfINj9OJcfqDYkqCSd9/qD/l/XjJKDZZOiw29VSUY0RFKoCJCCx8L5ViV2J/TbwfPEA+oNYQK1GPj4IoV/wD4PC8nP0W2KuckrYVR7djdb0D4vjU+o4hj8RBxPtt5sfqONMdWe1R3P5k9kbug5r+d6iLRyETMzPLjm9FltQxwNDDxW3sTwR+z71A0rPFMwfa1ZiuVkgY2RZ+g4WdZz2B9IFIJPWshgRQKEA2D5BHz2429J+roNHJI5SR1alUUBQsEkknzV7f14pp+InCSbbF1NKMo4RbL6QE7L/v+Q41+5D5VxVvNPtBSaL//AECVQ2OMnTSyQbOHxUNqof146+jfW75RJNqSqCQl1YZZKQAAHbcW5JqwBR343L8RfYxvwb7jf6s50NGiUubuTQIaqWsja+9ldvqflwC0X2kSZANEuPvgWyH13sex22/UcAPUfqM6yVWYKqqpVVBBqzvZaiSSP9AOIWiX4v5D+l/58Zp+N1Zzw8GnT8LCMfMsllcq9UQ6pxGAwkxyIPgeLAa99z8twD44JnRjin4ZzHKjj4lcOL+a5Ffc/mrba/572rJzMxxPI80WCLkWxut0AvF6JNSbbWzLWwo20/xCSXmM+p4Wn5SZ9yHG66LiuJvtIyZyX1CAsMMOmAqq7NRUnuLIVQmx4s5DbiVzv7U80YQRtGrKRkWGYJvdSjbECtyD78V/8gJ+VkPmr0f4ch/6G/8AieM4qnR+vpG1nWkzYOjxYhqAR1xQAVXa5yJNlj9dznGfU8S9TJWGjswQIcC5Yqb9l/KNq/X/AB4JtznFdhIaZd9lBUqSB70LofUCt72xNNonO3XDflUPEw8ny1fKjf8A98SNXy6FVBAmCt7lomFBvJxFgVj4vckXtxgckup6UYSfCNofU0g+EunaDYXzZ7sgGAIHsRXgNjewi63myZYnTZpGMEBAHZdmjbFSxJOx2LHcnfid/ZiBVYGZhR7hEzAnIKPCChuBV3ZHHmrXTFVbKZr8fBGLINEl0+Ake13RN/JN+RtjqwLNrFya4fF1aRA1vsa/6TX67ivHEfW6/eukAPAXFRQsE3Qok1V/UfI5HU5FAyoMNf1WPwqiuPNEKUQ5EdvyskCt9tG5Fp1BzGtJ/KhixyBDN5Kg/CL23O9bAkMTBQ1YUgquJU2uICnxY7gbuwBYN0D5viRNzl3jVWV2AawGbJQe4CgzHGrJq/IvgnJ6d0n5ZdQ248xrd/nFWD2+4oHjo3pJMA4GtCWA34N09AgD32vcjICxv7EX0OBxkjCsRE4ZvJD9xDXalmJJHj6kqfYg8a6Tpd1xO+9Y2hyGTCrJBGx2q9x/+S89bptOuarNKSi33RndiVVfCjFabKyLoGrJA4KJynly5f8AHuKOxaEjx77sNj5Au6r51x1MFo5zcwwxULIy4nYkArWJBUpIaos/6XsDuOJWm5kJKDQMQd/yMRsw8sasKALx+t2AePE5HpnHZroz2Yi08mgx8ObxFX+tC6J42PpwnER6qCQs2AALA2AS19poAbm/5WduBTDgHyahMxcLHcLbnJiNzTNmCfYAXQpdtjcISRgG4i25IItR5I8BwKxoUK8e3ubl9LTBECtGXy8ZEfQVkgvuv9xXnjryj0TMY3MgAF9rB0ZTV3RDb0a/fjsnNiFsDte3uLHkb7XxzKqdq9v9/wC/pw5a/wCz+UDtU3W9D6Wdsv8Ae/y478r9AsdnDC4zRwei1sa8eMRd+D7XY4amI5CWsgXcF/Hv+p+XtVf143j1bIe1mF7+P+36cFNZyMxyuhB7Tj4I8AfP9ePIuUgrl5P/AHPAGA+p1bMdze/5lH+n6f14xXBG/wA7+H9fcDxftwwcm9KGeUgghV3/AJ01f1rif6t9JiBFaOz3Ne3teI8f+0njmmLvV0J7Kh+fv7b+9e3z41ONY5bD6f7+vBDSclnc9q+AL9vO/wC/EbXaKSM0ykePkfN144NM7cjlpo1DLvvkK/cf7/fjOJOj5bM+LCNitg2B7Agk/pxnFIiNljaSDJgs6zHrEH8V8FIq1eR/iKqGPcAwC2CQbvk/p9IUQ5plnZtBJd5UKV2Z0RxeJjxe1vEkrwRGsmlgzQM7ugjZulEGEcmaKBKUNhnIFr4DNbHFcY7cnkZBQkbTx45HTvQUkUcQjyKCLG7DMgrQq7kabIugCw/w2yKnqrMIsGAAOQ7KYBiG3JGARlPkHghJzbRRvR0yyGPG5EYM5TEqCS+ROJKkMpKnAeBjYPXaTHsE0kwckxlVL2VwztHS7UnHIKLO9Xtx4dY7pTyxsShZS0jg/EFLRY0FGIxbIAkg+QOByso664Yf1PNtGHiE0cTLIzGN1XEIAxOykqASS95K1N4Jx4mTFYF7B0qYnpxoNQ4QgPk0xR6BG+QzO5/Qp0XIo3YZyx4sAoVJo3f3xGKpIFtQVANGyKDDtMrlUBRunp5isrG5I3AkhIyKBsx2hRaKLAHg7XXCSXU5DMdO0gUjKVii4PLO9bjdemnc8bEo2KIvhmA2FwdBqNU4ZRFpIz1DgqhsTs4P8Im7VaVSFLKbtqFe6WdlD5RxLM4AuENm7N8Sq7RmIsN9rAO43ujC/wDHR6zgxMsTvWoDeA391kwVatG7XsnuFgA8BSXb1+wabxYwHUL0lMzTSHtypCpLNgqkgCQi4nUWFG9dq3R2E0ZaJVa3jJCKjOGVVBa3J/Djq5AaSwGPadlG49SLK4IlOLEGTpylMgcVZihGA7BjgCfYhgbyiajUGQ9zSBEHc/VLgqAFjSJgOodmcNmosWWYggDvawfUDjJdDTVw6ZDLIwiUrZKiQt1GtSgaNDkoommDEVdgWDwP1/3Z4wUGUxQMq5s5OIUBdoyCC3UJOVjpih3bytdpNP1FOawohXEnFCh7iD1GUhsgMd2ViQ7mNtzwKh9RLAwWKWAIDuBBifZijGjmoYlhanwpuvhCikF2bw6QE10+nQzpMVVyzUvc0R6NZADLdcSCd1LGOUctGckYTUUqssSk2qsvklxIDim1rjuN8UyoyC+skCrDqm6LRhUfUwNe6q7kySLZjK33DHfp2LJJ05dAWQxCbTM8a4qcgpRshUe0hLBgGLG2XFCN/HDJUxbwZPyEyMoQuVaNGd3EuJBJc0cFABKqw9iMgSB585j1o3eKORGmRLMPdeSKnUXNwA29sApsrj8uNpI3vqNNBJMY7SQdJg7/ABDBmWSgcnOBChiqnuLEtNfVMWhk1E34MisgmhMqjMN3Eq2Sjdn3OO24I8A1XH3BfcHSzTEQnUyoNO7KeoTSOfLL3OTIAwoMuxCnazv7LLOqt/w5dVANdOEqEYlVIpqokH8t0Qa3HBmFISbjZdSrq4ZjEjLGrELSgB8SwODDYOVX+fPX6qLSZkac32r/AAUZVKhmZjHGwKSGiC4UIwUbEjHjv3D7gUnMzECo0YMrDNEQOBRFrbCMbXjYajXy88DJebEqwfTTStZ+Esg27du4BVuzQ+fzs8T4ZGkXTvLPAzABhCWGnkFlnC9SaPFhjg2PaAx2AFX1m1epssk0jF1XpDGOQM4ZVKs0exAQX+GdvowPB3S7gaj29fIiJzKGPJRFOGIJOSGgfAHcb8e3n/IFqjHqnVOnJGzd7M6gqoUKprsUvV15AvezuODGom5gk8qSOzADJo1EHYtt3d8T5AEMDaBmAskA8RNTzcx6dEeOCNw2Txl3WZgoISwQvcQSTWI38A4kK5y9WcoR5r7BHS6rSLEyXpi2DKmIptlNWCxN2Kvxte2/GcLfNPUZIVRpY0UWryHvLXdH2pVsECyAQN6ajnFozk/X+ibhFcevqW1qYNHhUbQlCy1FIFch2ZcncSEUVUBTeTAAjcjHiBybla6os0kcnURyY3GnaJgCtMquuIXcKF3yWgpPk8bQ+oTNGWXU6aPCRlm7+nIIxtkclD5i7IYAgj50eOUPP5tPBCF1cepfF1ZoViaNfeHwRi1Amt91NgjcNtw3LoPeaRF9U+jNOsCuIcCq4kZSEosZLdQsGyZVJVDZBHZTYqFIdvs+LaeQr0ohkPxC8HxKGvGRci4rcqenbFvIA4sTl/NyIznOHK3ll+G7SHekzxXEEoAoJHcATvXCudQ3UXSSwaiN46KJE6KQMbJilaso/PYCccBQNbTTZz5FTmnLnkGc6qnTiWPCFFRqUkIGgyYSISSTjv74UFuJ6Y5iWeeBpJpI8Ain+CylXIU4CVCncQFTIrbURbDhy0+hfVSrDLGJhERnLJuvSBZ2Yyo4R5GbBWWja9wC9w4TOaeodNPqpNXCrYKakiVWiqgVWZ5AHFE74gZAhfJG/UBe8m+oPVwARZYeooFBCpQYK2LCWPuoF1U1km4JHzPT1F6nmfTw6h9M2miduyREV0kB+FJUVhWNF1DBje6jxwFbmuogZpXkkPYoaOZGcgNbAGHUMS65fmRgASDW/BvlHqeNIpXxwkRSYiC4Gas2QOe0R3NRsGQAMabYERVoZ4FXQa9Q+bLCEABYYEtZJJkEbkI7ADwGxII878EdNpjM34cchBQsXSOYs1WVakUxw2SFIHYAAQW4M8y5tDPF1ZAzSTHtJZZ2VI2tgrOTGqhsm2QndgPFLM5DOiPcMZkxX8QJHOrlyGvII7WpIUDNGI23quE238BnKuAbyuYdI9HUyyvdpRp3Tb4YXCbVYDZNbChW2QWb1LqhKxUt1AD3SQOkuw71JXMihfvVDevHDPzP1JNzKQRpDAxhU5SKxBwVQWDGSJMVU52pC2fC7cF/T/MNEkSTxrIX3VJEL270RQUHGydgK+m+44y6so6c/wBGO6NMY3p7t/m7Cb6YfLXlpZ5AsaK7MVO7GiM8zii3uMiSxG1k7TOYekIJSXjjmZXc4PC0bhiNz+C4zRgbyQ/D4IAx4aj6s0ckySrpnhkjkDMQhZSW7JfgtC+C0CrM1gih3kb811fL9UUikmMckihklMa4FnVaJAcur4gKWBSjttsOLPTp3uav4UQjJyT8t0JqQaORDDFqRClbpJGCwkFW/UAyUn3Q38TDZcVBHRRawNEJZjqIFyXpQuQuJartgtMdmBbKq3Ye0X7QNQZL0z9KFr/BQqRHQuyCB0xJJYUspZQV3YZbbJ6Yi0+mjklfpuzY1p5GysblXQZBWoSDJUqxxzWouJX8V/gFwfT6manUyB26Ol/GlQkw9UySimYixSVkpJ/BN0gFqbylR+sJ000cM7dIFCWzjMBXpurRmJpGwnciybqz/eJ3E/2jJGOoNVKkX5etFJV79rML3/8Axs1dccv/ABHg6SCLTNIjHujRcgSK3V1Vhl9VI8XW1hTnHmPyf9DOEXxI46j1dJqH6RSxarHGlo1WMVRl7v0DMRkcrs8Tea+pgZBG2nlREU1FMDl8SjFWJzjoEr2jEWDiD3AbDOkqF4dJCWjulaSrr4gEZznttQ2Nkb7UMHqabUMerTbDcbMteMWJLL9PI+lbcV8yjulFq+4lJuk0ywNPzh5smiaTTgqsjr00NFdnBcMGeLAN3KI1AC5EAMwic6EbxKRLNI3U6vTMMAMkhBJZWgZi0gUoMu5QCLu+BEHIYpnMx10hJu42RWIDewZ5Kv2vt2J34ja30bqOmz6Zg/guoZC7EE4nFC1MCT8LfCxF1ZM1r6b6+v3D7Oa6Gw9PBpuodSkTvGZS3USM+GLggSZF2NCse4E/Dd8ecAz6f11H8KU5sCVxIIxDMSU2IAUNW1UP0HHvGiDTWCU+Rr5pOJJQ/SMJeURSQ9SwxkCDMKFWRJO5Sd2uu7G645xentPUOB1OlmZmhlLx9RAyCrUWGHUpiGViFthdC+I7aIagq0o6aoCN+5hizEhkHRUFTktFu0E7ADjp6r0sEX3eSF5ZInLfiy45yMlh8AEWVVvzIWo+AKXcx1Odr4KT0ZRSclh8Czq4Vj1DuuolVWdo2dwyti+QPUCgmiuVoAfccRuXrpSwM5nBs06bt4pGF1YVgCRsSCQDsOJssszKHkGaA4iR+6yd6vECzRofQ178bJMxoBj5ChRZ3a8VAUeSbIHvvXDdKJ0jry6cxg00zxSEBo45OmGeSrDySoAPFFirDwD78e6n1DEjAwxuil8pFapEJpchlQ+JgoZloUe3bbhm9P8ApaH73HFzCSNFdbEXUBZ22Ko2BIQe5yIJK0B7jpL6c02ZXR9MEMUVnhV7OWGzL1e0kgiwWK773xKWBllil/4snuMS1iEqzFG7Mvnyws0bKsDY3prvghy6aWQxsUnZ4kHTNGNhgxZED+4oJ4A3JCj5uXP+U6qR4T19REi5CaWTqEqg7s484okKkWuKqD8Ox7jwnepuViMDp677yJGQdRy6smRfbFJWr4TdpfkCq4V7mguKvkYNNz5PvZm1Z06Wo6ixQRySSPucao0RQJkahYHbdNwN59qDqUaXpSGJWBYouTxFiW75TbIO5u0RgWWOJNniBz7k3SMJiwkQ1m6tRIZqUqp/hjcDIMbNFvPEzl+tm0msOkiklVZSAyFliDh17c2UoVIuiy0TRo7jh9062vgFRu1ySdYsUReGRYlSONQkhYEMdrMbRxrKX3Nqfk1rZx4G8zXKMKdQHSPv07LNGFZnYgdpxIIJNkBGUkFhW6kdf6LEMqxztLiQQHXT7NI7ZCNZJmVxQJa3ZbIOJ8ngnzD7P9JBo8mlbrse2sGRWdSwBtO+MEHvG7bhbIotGKfLoRyAem560S0sckIFdQiRxbN5KozWpYinkVqOI3TK+CvPdXHMqPpZ0j3DSxTSyMisTYXpyAiiysen8RYbXW0d9RPoFEkWmzPSC5OVkIYj8RlMRBQbp8Vgi/lRbeXeqNNqBlLy8pLQyleKLvY9hzpjKLI32fYWR4HEU7bHapFZDXO8mOUkkZu3CowQsWbtWyKo2UJu8qJxJLTo9PFLDD94PcAAD1GDuMiMXBAq6oLlYUUCRRPbTKrTjTCDLSzrcYSRmAhFW7PkuAUeMwWTO6JIB8z0waXTpJjCCHXTvi6xvfTbITXmQKKgbYuCDsG4MleX1BFJO0QNCJisx03VbTshiEIZpVZSGt6CkkghmwKriVIBHjiZyTTRapOtqZg5VzYYtqAVjUvEVjBtiQAChNNTV8JDD9T11E0SdkRsEouMcgYBiRGVaImq3jcHbIA73K5HzdNNAITJJEc+ramBlVy3awGJdbUpvkNmqgbJV4WBqchcflUUbys0rmIlo16eEbg7FS60URWGQxyDEkbDcCVq9MseImjkCRYoyxyxdocq7hFY2WAJN22LFsiPZi596VmaGXUZxF1TJXWIU7f8xizmQh3B2KYAOQa9xXao+5V1Z1Nm26leWo3asKBJrcHz71aU3JJSfAijWUN2gl0LzoJtPgI1GysxaS6Yl2ipWYbjtANE5XiBwT5NzHlX36MwK7lkzwkYMikZDpqZSaLWttuRj2kZGlXlfMMGMsTTaWwbWBwIy+xCgyMWj2HuGJIIFVvN9P6LSyOrTabaGOma3YSMzMepJQWlC9oB+pYHxxGUUnubHUm8IY/tCmKxR6jSTELIMZoQCiWchmoPb57WC7E4n33ziN621OjbRxPAqxsrgLEjgqQclYpfchACG1oEbG9qzh4pLsK7ZEOtZ9MwB0pkimyYukitswOLGWMRqS+VgMMtwSeOms+0ueZDNJBGJI42EepiVFlQkMFAZiwC5E2KBomqvdlh9SrrOWtp9fpWV17VCI+S41gwQAspDAbbCqur4qzmsOsidFdJIpxYwMYUNstgX8TG1GIBFUB8uKpJBk2+Qryr05NNA82i6s+p2EihMMQ+ZDLuu2113DwRRGw9+TzoSJjnKY2ZoXyBULjs11THZgBkNhZ+UbT63Uwq5zmRkONBawJPgkjJTYNDa8aHg1O03MdRqQ7ynUSZV1SKUdFQK72egSdsTsbB7jxzYqLG1P2gaaDTmApHJDvE3TCxdtDqMrRSPGx32K4te4BAyKtofX/Rilj06lb7ImzZsC5PVkLjeSUiwDtVCv7vC7yjlOlaOT7z1YXR8KUx1ZDFS6SW4xIKkqKFja7s1o40RoomnGq0lbYskTYjM0FabBVzVh1G7gVsezcI2c1k5cq9ZSPKTKzohdS4zdnFABmLCmYFVAJJ2871uf1npzWcy1MjxNpljYM6yx9MCTctdbv1C3TjZgDQC7kbGM/P+VwtiEbUiNSqRJNJMpIPa7SSRim9hgCqg/msUbm+0bRtBpoNHpu6QqJY+mQpUKRIoYeWvIWb8E+9hnP2cd0btft8g1udArVfZXrjGZOqkzSkrn1iywqQWlaRgoyDBcNhtkLBNUFg9MafSPKk8ZmFFetDdxyAK2KhiqlhROSs11Rru4YNZHqeXahG0ELJG73+JODE+TNtIuRUCmSmtK2yLHfgPqOdzaUFoliDk96SIQyZW04VWHVVGyUZE+9DwrCENRai3xfIf+PYmR801OsijSXqwo0irKS9K4I8KZGtyVYEgEtRujW2z6xhPpZkTKacBsdTi6OJLfIusuKlbVsemjDtoMbZgOh0SyagSh0jYjCCLvoswZVxd7XEsWxCsaoeK4JaP1r1oYU1HUlKN0yjgrEiZDDeDGQtsqHx5FkjtYUpWnw1x8wu0FPVXqTXxynSTtAthQqxx/hyK1jEORIyZLhTErV0QPiGkqx6fSGTV6eMMYGQRo5MjgsKPVVmKuFNN8QIFsEFBhK8whbTKArswYEPqGM0JUFCRUsIAbuKlUA+EH3skeUclj103SWVGijJaOFJpIY6PxNhIkhAUHDH/pra7boaUNPEFRzbfIK0fLidKq6fVxv12DS6fTFhOb8LRUY0D8JbCyaBqyJn5culkbvkjGOaAjO5FxDJkyoUZSTuU7dvIIJsfXcq00UU+ZOn1EUX4SdSIrKKLQgARgOHxZb2Pt524R/7H+9lzGBDIFxMMabAhty9NkrMbHwtYX5cGc1HzSBpqUntSOnKvXE2n08FLGAMkxQ1NjswLC/hbJiGxN1uTtxvz2dKy+6x6eWYkJiOk8QQp3smSr3WwypLoMRsOOOl5RrhJqNOIYppen3q2JNDFVYhyEZg10R3E7nbzC5hr5Fnj+/rLIVQbMAKjdSNlkQEuDvndGvPvw6dq1wc1TpjgfR3M4YjNJ0yAtCSABwVYEs8lEA4qW7xGzAhSL91nXQwSwqC7SahUxRw/wCLkpFWoABQjau9/FOaC8Pfpz1TqNFp4pgxl5fjiiuscTqqnDbBmDMCAATs+94mrVtF6Z0M8mcE0mT/AARSCJWyJJ2TcSY+QgKsdq2IIbDdJi5StgdeUY6oNGs7sDkYVbvdVYBw7xYlbpqbHKwcgNie3IpdTJni3TkjUnvM7yKoO0arGCaFsSAti2O1EcReb+nZYWkMkcsiZ0JBC4DsavukUMDiDW53HubLHvSP2fafWaZpoNVMNSgJT4QobcqpPxWTtYa97A+YcFJZGUnF2hf5p6ennz1kUUj6UUergErxkTTHcMWBYGjR39xnDbrdVGml+6tqnhE6dTpzaSRJDicqDCXFg8iUaWiWP6cZw0IYqKwK5bnbA2h5dn04USfTzdLI9VumiqMmllLGMNgFyIq22oZGzxF5dpwskwnlijRKDB3kMky7ZdKVU2vAspbYllDAgniLDKW0p6csaui0TbiUBi2YBCqpQiy/cdmuiTwMfVySylR1HlJoMSLHi6xBAFA7g/I+3DZ4OG5uY6fpTS6jSz6lWxaI9VMIRJmYgwQVG5FWTlZIGI24haT0tPrMJGCLEkXVaMCVERFsscFUkAmxcYY38rvgnyHmOlgleCeZkEgLu9AqG9h01GObKXJkNAChW4rsPTWimeRhzbVSHYyOiM5UXsXxOygkkD2o1wrfRnG/p37LG12k64foyMoZY1VGWva1BFKVC1dt5JvjjzT07qYpBp+YSErplB0rIAYgr1kuRRZCFVFG1FdzYyB4aPsy9StIJ9NqHKAF5Iyy0vTBFgqw7cQAQCQcTt7EKGn5jPzPmMjRsFEsjEOZBUcYOKllDAgY4V/eOw83x2KpBSdnfnr8vijjnghiknZkVoojjpypGTWhDEjJCu5+IWboAgeZ+uGOoLrGIk/5cINrGPBUDZcS3UNV25nxZ4sPl32W8skLljLKRTPK0mKhiaIpQN78AAkGlJ4R4Ps1k1uqk+6QagaVHKhpSqsMThVyBe4NmSosgAA77jprdGpC46EmD16GSQPmRRLpVjewdvNbkGzW9VuRwupqujHC7KZKDdpclRtQyQAfhnsNAjeNgfcB79Scq0+mREZHgdlykl6TogCDYFFOEjX4G4+ZA3C56m0aaZI+i8kummSmVwLRwWETqAAtsqkqCD2qRewK4tBRSbiqvuaJJLF/uddbIuoiVMGjEaBUaJDMcsVsSISHVioY5LQBC/Pjhyn1YokMU7rG5cEzqgYGQUDIN1ZJdrzNqcjki2x4G8y0BLZwJIYukFDiQuLxAIzAU4j/AMtgrAH4eBnLmWHMyIkodQALIrF0YgGwDajEjfZj4I3uoroxM8UXnzb0VDqNOjLqM3YEQGXHHdbZQIwqqKUUyqKBN5BgOK9XmEIeTrGfTTL+HiuHxLalWDA0BZ3H60djxIi1qzME0emIYFGig/DdQQFBK4EMJQoZ3bYHaxsrEnyvUQESpLDJPrpAsciahHdAAws4E5r048Da9wBob78da5fTr0JS0spogcq9TIkg07StIAVeN8Bk0hyIVsGYnvxFDfcgDwpJ83i5bpdS8sizaZ/w8Yo2Hc4WmqoyReLC3ZSTkSCDwO12jddYXjOn1CyARzHNpWiKNf8AEXpNI1V3PuaxYnHIzvUfMdTFonaOXUWixqkkkcUkriz1RJIq2kYGPktdedyOLR8LOWm5bW0D8yoySclu+RC9TO+pVJNKwmkjWxIkhXUK6gZIBaFRRY4qGLEEi+A2h1cc8cUE9SqlEFgFkDSWX/EU5Yl2Zgre9ki/Dlyn7KpP4qDSzll2TOWMRORVn4y1bG7RiVG+5HC9o/Ueq0c82nEYm/FKsgiLKz7ZfEA+QPuQdqJ+IE5pbtNVCP1NKrUzKWTrKur0YP3SfqxlCgSQKWjDDD5hGUCu4UBW4oE8AJ9LpozEoaZZcI3SVJcz1DbMxjIxGBBXEMrWQd7rhq5gkWogmm0sEsGoiaumobBnteomFbNibxUKdgN/dU0PKfvAbrTrpgSCpV+xi6kHbZQaXFjdgsoIINgw1FNXVfEWUadN2F35xrtZ04F1JmKupIdhiNwUZ3q7seQNqqiTwMk+7QjUBmlSbqWUjaN0javOJFk59pCta1+3P0rr+jKc+qdMCQcWPghsf/TLAqBR9gPAWwc5py1daiGKQnWHFbCNGjb0zyFvLBFAJUHIFdrBJq2uBEL/AKV5V98Z1l1ZjpGoFMi5UM1Ak0N/1N3sOM4zT8v6adPUal43yZpIypLLsaINgNmMSCDjTXbbKc4tFtInLkf4fs65doEEvMtUqFkKiNGrc2b7RbldqCqBY3yvir4NeYC4ip6ZlDYEDEGyxXZt/kbxxI4IwoCFaVWLrGZi4IDMvaBc0oYC1GWwIGyqtk8b8v0Om1EkfTmmjMm+oZwuEcfkJZVQ5NA74oT+U7cKpNlHHb8Ro9Hc9Ea9GTTxmHVtZV5D1Gyx6bTH2ib2BDE3S5XRbvWl8v08LaYQQrJQeOGPEyS7BumQQVIUuxOxxQjJbvipG5sukHT0rn8XfcAsvc6YEqd8q3IokUKIosQk0nNOZRlurJIsFERhgTmqvVJfxlQwFXlid7IyF5ondssnkn2j6SHRSZ6fohEY2oPTmejSln7hI/mnv37mritdP6Z1RGZgTSM4tbDxmYZqQse7HLdCGUA0RV0TwA0vqSdCApLOGLR5EuQ7bEqrWoYkm6Xuv6XxN5/6g1MbtpZU0qNExDtDDGpLUPzAAWvyAFEeLAoeZjYQR0AkgvUaqZoo0OcelaR36jooMW2QPTNqOoDve3g8Wvyb7W4pNPJIIXTBAyRBGvClGQoYkF+oFAP5N6vimPSvPlEzPPI7SSo0WbMz1liV23B8FRYIUsGrtHDLybQQuxQalQWYoY01CwSnoBQ0gcgjduo+DYhhRBtaA3NOhttqxq+0n1g/SKamGfoSEphEqKsjUCV68ttiO7uSEeDTkWOE3kXNhMoePRwrDYiEJWSSNwO+nkJZjKN2XEZDu8BuOnqnko0wk06zyzwpEZlWUt+HJIuAq1sUOo92A2UVb7mByzlmr1MEjaaVDBCsfZJKUtyO5wvahewygud1IG+1C91oKjWSbNrJNHO0undJDIW/AUxkMGpVAhpXvEmhi1ra+7Hhb1PKlRZcCoUHIKwIyXFuouJtgVdQCrEEUpuzZY+WjVvpyUVndiOj02IkLKD02AJVJIQUNsB8RUGyBQXTrINYUcTRmfJVWY06uB+D3ELluQCSqg5MKI4SVLI8VZP9P6yeZhFptOImZVEbxR2ymP8AMXILkKTmWU2cQpG4HE7W6bXSTjXSzLo+pH05pkLKpYV2sKLqzVZGOJIABvwPl51qNXPHLG/T1S5AmOIIrkgKWZcqSY7qxpRSqbAW+I0vN9SkEqyO8agtEBvG7yVTKx8DFDk497C7Zbc5dv3DGMNr34fQlaT1oiTSsrO4L/FJQd6Cgs1bAsQTXtdcME/2haZ4mV12KkEGtwRRr9+F70p6Cl1Ry08cLASVUjgX2KXNG2MaqyH4bydNvIDNqvsn5bAdS8ureXoAZwxhUKErYGRyO25G2wq799uj4uejHauDytX8PhqPfeWwD9l2t1iSSyxQxGFgqS5SrAAQSyvk11+YbCjkQPoY5boNS0+pbSaoaUyMwkilbNoBs6sXyI8Fgrpls9H3oRr+XxGo+V6aTUR45ZFGaRZO0dskYBNZqSrBgpIFISRxC51p5xG8c8DLMKiR/u75S9wZkDtiEq2OeOTDa8eMl3wj0K7lhcn18OniWJUjQxGg6mULJbUCJJlWNmYk2xYAhtiBsE711FDpdTjCqN1D1JA0as0TITcatZAW8n2s1iAaHE71D6in1MA0yCSCWJwJRuWBFLGEwJsEMCa37RQIsiDDzWOBtPFrYjJDp4TKkOCKDl2IWjH/ADGc5W/whiSGO/HJPqBBHTesNUNMpVUmiXueJiwyVqB3+QyGS7gqwNCr4gcu5PBPEHigKMjEtGsomAyBIMvVrpx1srYvtlZsZcL/ADfWaWVZZIkk0qN/yMzIoJsjGgtqTsVasTRBYEhdNVC7wiTpSDThQMwGwc7UpOKv08gwBJIDULHBecI5YeTlzeLSqHUOHdcQpiJKJR2BkP8AE29hY2sPtRzglyfW6CSLDUGZHVSsUixI4YKo7WCrmSGyxfyqkDxZ4zh44FlkdvTHPjzSMNq20yrHItROiyFwgAOCvvGhJQGm85V5rgtp+b8pWd0l0kTOxHSeHTqwAIyAAQdRHCkEncmwdvhFd6d4okVEIm05jyqUywsrsOyij0bkugQAfzUO4deU+tItGS6dOiMWRQMpFIagWrIU1EnLfcENZ4O6x5QcVlAr1dJpZ9b0dKjRxE0imNFYyMzWCbyxBagSSQFAqgKub0zp4dBo44F3y3d9lMzsFsrkaxBpAfG6gZHimvUWkZGh5lBKsqyMGJAKmOYblCnlR5K7nZTufdrT7T4JJQyaeeYoWa2coY1cAMGZAQabuEzEFeDSFI/rL0WdDqotXCHczSdkcgU/jBsu5uwhSBYON2GFjZipepPTeqfXvH+HLPL+KRFsozBkb46xCi7vYAeeHFE+/cxE38OBVUlSA7KQmCqt0vTHcy7D3JFnhT0HM9X98acTtkmZtlLVHTIfwz2gYnELsF8Gq4lud44Co9zv6N9KmTVnTyyNpZ0fBWxBTqMCUVnVgRli1EE3sB8QPBTnno06NNYrRq8gIRMWRysZxYObYOFbJyCVJuMC6BJBvz3UtM+oCh3lUl3pCrYYszMhBT4ipqviAC0aHDtydU1EFTd05GTuXOTOvxM7sWoA0BsVPaAv94+8NdBIOtMmnjLPIWLBHLuSelEG/wDMbHAB1ULsCchR4beYemYtXppZxqcINOihCqUqAIOyViVMjBlCZBcsvnsvArmkCFEYW80TqWBVelU1yM4JZT4w7wAoUITRO0Ln8GqhX7m+SxRlpnVDkGagOqWoArlgBttsDbXwkGqt9/X0HmndLt6+oQ9H8ukaY6iSTKZziqhwkr5EK7KB8VtsLrKmP14sX0dyHS800pfUEynrOAeoQbU4g9u3wBSNyO4+1cV36Oj1eqK6eOKRwUZ8shipplDZHIKcTKADWRZL234k+mftSTlKGCPSuwD/AAyPi4bFVkLAAlWLhu2gAMdiQTwIwuW6X+hVqTScU8dvXrgj800acs5oH0GoaV1d1fPYRYkjEtff2glu0doPm9iOt1ek1OoE+paA5DKVGtMFLZEKl9QSPkGDW12VOIUEweX/AI2r1Gpo6eWVJJkcEsVilLOruAGVQsexJKCiL83wOkgdooCQRqe2RMiCzxgv3DCP4RVkPJY2xobGWqpSdJ0vqNGqyMeh9faZDKNKFVVZQpkCx9jZ9QR4AAXUZp7U03ixRjXettBJEdPo4+pM64RhB0wJJHosZJDQFmwWFlmFebCBz30JN1YhBC8ivH8QohpBQckisVJOwO9EeTdFD9lwRULFmK5NKUKYnHcxoACyMu+TvQF7A1xSMElnJ0ptsYeQ+nOZQ6vTzllxT4kjlzZkLfiBiPbJpGxyayjWSaytyT1NplbF3CNjlT7bWB7/AFNeOKC9Jcwm0iST6Wd4yQAVnTOKdcZGhIbKlkpJFCk1a/FuVETX+ptfqJZHkkhMqkgOrxKALZcRRIYMwNA7+GujkK/pWCf6mWT9oh0Emnf7qwTUFTTxBQDiCMZCa2ayoI3BINgeaa0mjkM5EQwnVa6ckltIw7XXuUqb3YhiBQNHwOM1XN9XOwXJnbIgLHRY4jcjpjfYDuFg1e9cMnMeU6ebQRyhIIJIyGMkQMiucQGV6JogrkNwnxKouxwb7nUCOYcslEETzDscm441xK0uSmgCrMQSfJpRvjltLn9RaXSyRjTNqH03TXICVoXJOWdkD5kjEDG7IO/DH6a1kGoh6E6sWjIYL8LOld0Ya7UspK+bpiPqAMXLNNJrDD1WnEjZOhOwlJJI6q/xMLALAKCaG4phO0lYzTZYfK+RcsEBeCAytNCXDLbSYMGosAFRFDAhgRRII7iKOcdOQcth0zO6EpcUkAjJ2aMWUIu6CkEUtWZCTueM4fTW5WTdplLqsyBr09IwolxJj8NoV3yugSp38nbjjzCNhJGJYo4i4BF5KoWqBNWKA+V7jfcEcXf6r9MhNEF0kaQ0iSma2BTEPIxDAF8tsjvjsoIHFO8t5DqdZOzagSAKiu7FSCFb+EqKRXfYCACqN/Cp4Zqsj791ItP0dyHlMWhiM85lEqLJJE0n4WY8dgxvHwMifHHTn32gcvGm1OjURRxSIRE0AABsC1Za7Xu6O6kHyCCOKX5lyB4ccw3cSFOJCnD4gG8E3Qr29/IuZ6Q0GnaYDVpIIX2MiA/hewc7UUy2I28E3tR67R1DZ9n8HUgd3ZsR2oC3k/M2fZcFA/8Ad8+B3qJ0JkdQ5IBslQQFQEIDteRc352G9cStZrhpa00RDqrPGjA/EwYgMtE7G19yPqeCOg9OjmM50kMqBEjWyStssbAuErzlIxJYXWO/kXlm25KKNOn5YuXYVIIWkh/DiQtErM+bKsaRyG0ADkZPmZP5qny430UGpkwBQGJpEFsp3ZvH/ViATZ8GvfccHNBp4dPrem0EeqjzKuFJU0rhiYmyVQuZICsTdhb3B4B6OGaN21RxEadR4smfvABjUqPiIDsi5GiWNEmmql+Vsm4+dLp6+w0ct9ASGXqltPBFM5WPqOTIY0dQgjC2QWSkIJGz1tlx76u9PdOJ5DM0zSMA7kKpcVaBV6jOVjdk2JqzErfCaHR619Xp3DooXToCwLEncCPtAFMwG++5xJskcAtHPrOgZFTU9C7OzGJgprc/Cd6DHevpxTV0Z6SUZLsLGUZtuyxuQfaPNptPDooNEqTFsOtv0SSaaU/mJ92s+QbI24QNbrNO8004RNpCUuzm7E4ebLAC5HP5qUUMt5PNvU5UpHFKJFRQOsgoliMXbB/NBil35DNdUFXV5x/eQPsb9u4ndjWxJ7fYfCg9jcnukqY0dsXZZv2fc0gjjOEbu5wrUSWSQpUMo/L2xjYUaNE1iANPUEulYvahGIJQpZxPnELe0TbhgK9iBtQrx/UGokQ4O6xpVqt7fI+fA8X7dvz4OehPRj8w1AqcxEWOpZFEVeGJt2xYmrUCxZPwl9vcnaWR09OeokVVWwfNqRtQ2u9wSRf128Hfjj6r55r1Zk0Wnkt4sbSOz0gFLOAnurHEHxYYgWRUbVfZnzLQ6iPp/wDExXtKhAZb93VjtWxsEj6g7cG5+fppeQLMzGbUahcAGH5iGBFV8CITfsfnZvhlFoDaZSjF1ySS13tlsgbWBar4Nsdz8z4vhp9PfZ7Lq9KdUhjVQdg5ouQQDVAgD28iztw3em/Q0nMNPHq3mHVkjagg6bIM3VQMasqV9xQ2+V8Lr+tJ9LphpIDMmpimoq6LioBa9siC5cgeK22r3nK3wMmiDJoG0E7QtpxNq2JMTpK4CBv4bIkdPn8ezG/4ewo5FOYc5eTQw6eV4j0iYC6FGyBGQGJFmRGCnqKQrkOMr7mIP6L5kUOp1cJSwBK8RjWVEAoBVS8Rti71eLGwQCePOR8z0g1jLqWkl0+I6UZKFVxCE9SJFVXNiwKoYABW2x631wCTjFWaen/s+1GpdZdOVSNP+exOEtY4CNGUNeQbJ2JUlr+Y4VOZ6iTRauV4hLG8chjBkVRIppSxIW1ur3U1VEeeLD9d/aRNGoi0qyQxsnbqCpUG6JMIIvEAtbVYFUFIF1SVLwyNbSESqMjdsXD2TvZ7qonc+/yDOkkGNyZZnIfV0M8CnV6yBgI3XFneORiQCuYGKtuDZIN9o33JzhV9IfZy+vWVo5wsUagucWsyBSxTHIDtF011uKvurOKRSSJPPJdHrCXp8rJpnLQLGEWi8hdUUAAg2fN7E1ka4qnSeu2j1DPrDLLJS/EqjBgFVyyAgk4gqhBGILnHua7O13o19dolA1mpiYRgAglcrAIzjVUUr4oKASB5J4pHT+lXXUGEMq4swdjbqMHZGYtQXC1IB99hRy4acrGjjkfORfaLyqbRDTa1SbLM4K2C7Fjsb2IUgBrBtRR4U/TPrL+zpZDB+PFO1GFqLdME9MlhtmUPy29+Mk9Lg9H7rKBIZATCS/YWoIQJUVgTttbXV7YlRzX0PLFL02dXBNMAQB3foT87O3gHhKGO/qLnmgkmhnh0YjWyJQ7B47YWtJXxCiTX6eaoZ6chkg1IxxDsGYYWXRfBC+6WCCD5x/XhgTSxsrRviEo0zR2AXB/EbsYkKQoUV2qDQu2C9qIzyzXSQEOKCgshGdFVk2INUQw+VijQNjgVaDFqMk2ho5nyuSfpQacSE6klJFAXIIhVnJJK1VKSCa7gL2Nh+e8j1Wmj1CTjJmaFOzuWOJLIB2GAB6SjYDcUTYub6W9Zyx6ptUVywjKRK9h3yZCe4KRlgp3O3t3eDJl5xp9T101V56qON4mVQShMvbvYxCxAUm2Vv+ZuBJLHx+2f4Gu22vV4/kDaiQR6Wch0cHBMgSGUblhhVEWdjkNh47tnvk3qLQJAxWRW0sMYSOO26krBGDFwQAA42Ki6o2aPAT1J6Cjjid4JNUEHxtNGAsoLKFwxpvJFDG6Ukb7cJGqKac9PoKaJJJcv1K2G61S13ivOx+XGjX8RPWS3c9/l/gjGCjwRdeLJUBrUBQuJvwoosNzTUASNwVHigCfJPT51GnmfpP8A8OoYyLTIcmFKw8jsDnJW2xN8T/REEkqzuuqSBBH05GILuY22BKKDeINBvI2rxav2g5eNPopnhmWaGWDEM0mKxjE9MS1XcB29ZSP/ACyoAB4h8Rsi76D0lKZVjZI5aLdxb4aHk0TZDNVV3fQcJWi9USwaqSWGXp3IXx3xvuOwG3yH0sH24sz7P1i1cQhiZ4zHEAX2OQe1DAsaDCnNVvv/AHeF/nH2bQ6XUoyMWhbbpyEZA0AQWAojex2hhY28cF0kDllx+iefwa/QJKEU5ApKtEkSfnDXk1HYgknYi+Kx9XenWXmKQw6f7srD4oyAjROQmWKYqCpYruDexIryW5Br20MUkmnhyGNSQx9gYL8DqL/ij3o26k+Cq8A+Yc71/M6jdBCVljCnAqzGUmPywUggBvAuojv2WA8rBywyEOaHQJ90QSyws0gVXlWMAqwBJADZUwDgoyE3XkGwOmkncGUIZpTHcQP4hCdR33XcnERytZJNVuMRZT1V6V0sEsZXqkKxE0Usi9SiMwyEd9FS/wAQHcng5bx2nCxNBGh6krfh1jj00IRiX7SlqG/E8FC1gA7zk8peu5SHDfrsaReup9SSsrVktKGeR1ZxRC5SyMUyo1iQciDe3EHnnMoIzG0ZzdhmyjbBtiKAsDzVexUnEAgcd/UvpKbQqHDJgcQq5o7FwEYtgQCq5BjVWAACSCTws6rFVAAsndvNDYfMbHze52+V8UbTW1kPZbvM2TeYc0eZFaeUsQPwxkWAUFgylQ3YxYB/G+RN+ODHouCM59YwgZhlE1mMvF3sGC7BSvaf19/BBcs0HUBLKAqfFIxIUX4XaiSfAAN+fHkd4ueSRwvDHSqXJDE04Dri62prEgLe3sPnwrz5V0orGO3L4yEec+oA7ONMh08VjDFu8A9zKzowDAE1uDtV7iznG6elptVGssNyWzGS8rDblmY+CuP5tv8AHj3hkK/cWj6w9eRx6GCHRkPqZUWNBGGzW1QMcQBbY9qijuQfynivuUcqh0OojGugkVXye5SzB8BiqKISQT1iC+R8IBtZDCdHzYO1vIUkYdMSZYtewRmewY41FbIouqN78A5bRsciQpurNefldfrxXa+oLXQf/UmskgZH6JhjkGUa3kMW3BrIsO2jQHaKF7HjyfmMc+LFwyuCCp2ttiRtVrkBTfVvJ4W+USGVkESmVo5CacF0KN2gFSMQguzeIAVvmOOick1ZikOKdNCe4OgDEAtil9zGg1AD2/ThEUdL3jJy3k0c0qCaRY4FBacsWt1UghQRZtthV+Mj58rnqPWxNrJBErACW06joz0tjEyEtSqvavcRiF8kXxBRoaiEzs0bMjsqqQQpsSVf5l3rem2PzAm66FNLLSYlkGTdpCkvVKAbIxiZPm1sa3FgSlmgJXkjavm0sjKgURl6FVRYN4Ysfbf3NfTi6Ps00nL5IOoVgml6jWzBWkjVbSMCxajBUIrY5txWfJPT2ol1MU819Q1irKQFJzSIU24OQyAo9u+XtwnwaqVHAhyRlO7Ldk+9nxV+BsNvnx0E5TpK/wDf9Bk0oZ6v7f2fVU/o3QTxdExKYloBFd1AALEUFYY0zN428fIVXn2kfZdy/TaNn06GNwQeo0rlVFgGwzVvYH874QYPtI1+n7HYOK2IpT8ruv0/biT6r9crrtPGokkT8QmSOqSlooSADkxJIG9AJ4sjh9WLg3FqmTjTyC/TPITqpYYSzQpqCQ0+IbMr3YgWtDYn3LH+9sBZ+t9EaPR6crponlPxPIxzyMZuRcVIAxItlGJ7QAWPbxVB1zzGNYhIZUjCr082JCsSAANwwvyNhiAPq2ekud6jVwSaKKURBAJh11kkAYbOOom6JdEBw3kizxH/AOXgo+Vkn8h1Wn0es067s2oURBo5QwhOey0RkCopACNwQfN8OfqzSpBovvEsaiNMTKhB8oOnGUqu8pgoysAhQRWTCmeYek9fFqCHilTUx3KGAAUqncHRgN6I9/6eODXPvWfM5i+gmbMEDqLGqu4OzHH4bI/u70CflYK4pivm0TPTvqnOPdlXAV5O48hT7kEEg/I7+3ELn+vAnRyxNONpWsMUqoy1rS1li2eylgDe/C1zXkUujlYBg6gdksTKUYWATYJ8XuAdjxL0zpqdLI8+ojjELAqhFySMVaqFUfn9aIsbHjtobG71dy3V6iJZDEwRI2bqFkkQKTZCzCVwyVV5MDdjexVf/wBtVE6U2TRqgft+Fci4tgTRavhIJCAbXxBknchiO2Njuo2W6JHbf/1tx10cIDVItEezbLZBKljWw2Bre/OwvhmuoE+gU1GtEiRl0CCP8MKSLPuzMSFti3liPAUe2+nMeSt0+sZILLV0BIDMAKpsQDYv635NVvwxcg5WPujNqNKwD309UQKDYOUKmwaWh4DKTmSdlxPesvs/0Wl0iSoZRMwQ9N76TM3lXVj1EFgj4yQdvPCRWWx5SxRXc2vWQIldPEEYqewLW7H3L/EWYk3tVcSvS/IZOYTiOOK1DF2IFNRr4mA+n8rYgcEuTektPPKD1CkbEAxL3sFI3CtR8vSgkbBtya7rW9PafTcsiLRIqq27WSfF75Mb8e/v+lcFRrgVzsj6D7IdLGhFyABSKEm0tb5PHQAolhjbbVuDxnBHlWvgKONPEsepKFiUTESIXYAsy1GWPcCCwcEuVA2vziqSJNnz9zPmUBjVI4AhWiZC7F2Nd174AXZ2HyHGvJuTDUE5ypCgFlnoA71tZF1777cO3p+GJdDzLRu0bM0fWj8K5eMI+IDb2BYoX8LkbcI+oUv01Us7lbUAZUoHYNvNKD7bb3w7lfAOORt9PvC+n+7xqb6u7uVIkkUS9IYL4TCwXN00in8qniVzDmzLJjHGyO9h5I5hJkjF9sEu0W7yYAgD2auAvpL0NLrEco+BWggPcHksHEn4QPHndtsQ1GoPMfUOsZmjEzdwKOsZodzMCrYgB/JAIHhqGwrhHkosDLrZ9XptTF12b+AUxxLqYr6cYdLN5MiEqPPaSO2uBhUwz6h7ZpUmDIQWD5bvdBaxxvcfCP14E8s5VqZC2PUbpVkcqCeQBkxxXayPcCzVBiDXLNGUky1VrCz0SykqKCOzsLYsWzUC7UGQMaNDiTT5KKuGeQ+pZ20r5MgEbKiCIBACRb7qPkqjbYGyPJ4m8g5F95klhikUyRflRSwddt0OxIB2PbsSPnx76kkim1KCMrgz5WAEU0VANKq1dP3DeioHgcd9TqoOkZHjSUrRBaaWTdrBoO2zUo2qwP049TwUtbTjenXmzmv+vx6GbxGxtKS4/nP8gvGKDXomqjEgQFWRh73vt8xvwd5r6Ci1KiXRsqgWCAMgPnaft3e38uB/pSeJdWGmjSSARfjK9MVQnLIFjZZav3JAbbew3py7Rakznl+SkFVhmhzQZMozUKxXJ1ByuqshdiwBzePi5eIk7zj7IfQdQWMC3yD03qtFIzrN00VadsR4G9qSDiQSSCN7NfMcbQeo00ckLQ46irVY2V1YiTy2YbI5M1+CCX8cearXfeNNqQjahp4QwOIJVlBOUik0ccATg1uAwNsFNnPs29KLq9BNPDIsbu7KwAZm7UXFSWbze+W+ztVX24lB8lXNcHnrz1Xq5NJj93TSsrNDgZ8pLxDSMnTxFAAR0SbL4gWOO/oL7LG7p+YOrO5zaHIb2A6GRgaYbWANhTXluAA+z3XRMztqJsWgUgDUHPpoCEFXW6oGogCjXsSDy9a/aS0kZh0CsmnSkaUnuckuV+TLfefA8kD5lnJcLkdQW1SbJH2rc10Meoj6KK8qUsoQ4K4G4DY2CRuu1GmI8BeK85nzJJpC+CRjAKI40wUb7i7s1ZOR8kVVADjnp4A1lvI8k+B/3/T/AB4J6L042octGh6KkZyswQAEE+//AEBiFAZjQ2NixBJYEksX0OPpfk6amYwnJTizdQAMEVUcklKs92BsHtAbY+xP1XySbl8kcBnJxVZWKoVXqbgFSWIkKm1zFViRQri1vQfItAdCk2miUSoPxQTbB8QkqtlfYwDfhkeCSAGocc/tD9NRa/ShYGR5oznpzkCZUayY0JbdTXbQoFAP7x4o8k1gTvSX2nxxxDT6tI+kiyN2x2ZclbtJB7JGYnv3vKjXnhRk9acwmVovvM7xMKMZcsMRVD9PA+vAXURqDj4rYnzZ96rar8f48HdJo1Ev/Dl1R0QkSEZAkBmAKHceSCaPiwCOGgknYJNvg0aWbSkDuRxTkE72fBHg7jb3BHz9mHSffddJ91MilARnIneEUAmrWwrVS4gjwbuzYrm8qyF+sJS0crA1ROBAVLPhQtRgnx3DzfA99JqdA0UyvgzCwUZTW5GJAJDAqASPFML8721pxnJNCxTSPoHl3LNPpoURHrBbJdi+QAByY2bYJQU+FsAew4zip+e/aGNRAkMCFZJsRKoYkWO3EE+QSAaGwDEeSTxnEHqJdkMoWR9VzBIRqNRif+K0o06Ee7lYhqaOKgARjE1YDNVtTcLfLUmkcrFkrSoUYJY/DNdpHuuy9vv43J46+otQCYiI4kjWMBFSjVXl1D5MhYMzA+LUeCLz09+JICqsZQGxYSFRmbxY7VSLfaCt7WQLBMsK2UhnyoI67mmq0qHT5tCYx02jk3a2LFmTau0Ar1ARs3ae48SIvRTxqju8kYnVnCqgJVFV3GRFAMRicEPapYtWNHmYBK0krSAl2/F1MtIoPvHEvs2JA2FhRttQM3kz6nV5wjUK5UGMMzLnJGAAvTSzOWK9lDbFm3BJ4mpXhDSi45N/TvP9L01MuMY0w2iIenXxKYymxlkAIyaqybuIVaA6rnDODHCEWNmDDqC2L4hSVss4BcswUkgdt2RxYXJfsy0zASPJ97K4gjFkixUjqhUUqWYDMbkd3kXsVP1zy2ODWacmGGFemdolZVYozAMVtsS2xrJtsbo2BXUnJxz0JQS3fEE62ReqVLjsCrd+TVkn5mz+/HSTWoYBDkgUOZL/ADEkY7t8q8CvPBjlnpLSyo8s57wMyrZAEEgtiU8kb2pBNbi6oDvV/owaSMXEUY0VbLISKTJ3D5V+GpHzo/mHHoeG8fHSitJxVq1zzWWY5tas3JXlg55DnLIGAiC9JmC2SGVtlaqUkivIO48gnhl9OevWTRpo0jUKCQ5dVkMmbk3g5EZxBAJJA7Re1YoskeKKa7QbI8WD8z896v5cGuZc8jGoDwwFcltklIKsXByseKyOQNj9Bxg15vVm59WzZprbGuiLL0vrYQTaZRpNRC5U5NIhaSWyVst2lRYsuBVggKUUcdvs/ePTyazRSMIHx6r543G2OE7gghVUh0ZaY0AwNHistPzSXTTvLJOzmUmOQK1SED4WthktdpUnGiF/ukBd1klFWDNky2xPzJPg2SQRRs72T+pVM5hb1o+nk1+obSktCX7WrzsLNe4LXRPnY+TxESBACynLyKB3/m1UL8ALuf04F5b8MfJuTiRLdo4xIVAZs2ZQCSXAUgFiAR3exNVuQk/ex9N9ke8j5BLq3ZY+kphFkSt073AIxslqJqhVDz53LySaiNYIdQjmOKUTdOORPxepZWQIuXtjVAij/wCoOLI+zzTcogVRJ0/vjfE0607f9aiTdVcG7NE2eFbmGo0vUbVaVDnp5UjWRVxTeyS29fEKUgDZxWy3wJuo2gRTk6Gv0dymeHN1T+OjB01Ixb8NmGmYhRdFCuQ3HtQoDidpPRS4r95kM5WdplNMmDO2faQxbZxY3Hlttzwa5TzVZ9OsqCyR48b+438b8TXbfztx8rrfiGvJ7b2/D1ZsWik8ipzD7N+XSFnbTLkbYlGdb8k7KwF/y4pHTwSpG8sSMYVes7BKi+3JfKg2u5UAnb6cfSjyY73Vb8UTP6fZtXq9Pp5uzNgqhjuj+Nx+UZKrfp+238M8RNuSm2+OWxdTTVcE/wBJwDCXVajEIy4B3vEhd2OIObM2JArzg2x99vU4lj0piVGbTglumaLoq0Ax2zQMTYoAC/yhwvG/KtW+i13QfTKWyMKahzYVrTv8ENj5OJUsKsKcrFa7VaqLVtp21JVZiwlZihYrJ/EBcrQya1sVv8wAePabrJmirwQ/TMCxKdTIcSe2OkyKreLylR7CyougWIFjjOJMMEWplRnmaDThjFGWOKER4402/l9zewtdxdjOFjpqfmks/b3Dy1HDywePuCuX+n0fqS6hxHCC3cTTMQx2UUffz9T71xH5jz/qKI4YxFEKCxgXZ2tmYi2J/wBP5vXL/SSnRy6yVxL0wxiWRisUVMRe5o0a2Hk7Dc8JvpvnCxa9JppMlBbqSVuwKMpIujZNUTRJ3NHxVR3ScpZ7djt+1bY479/6IWr9MamNA0ilfww6rvfTbIhjQoDzdnYkXV8DY9K7g4gnAFmoGwB5J29gPPFrQ/aToG05jkjKnAqAA7ELiQCGJLeSaBPgC/NivOXxmNmyWRQRTKzGPNVIDqxAsjKrA+RHmqomyLRaHpbX6mHRaYdVAklVNN8UbyEVGCWFpgoYncnMBRQtau59z+bU6hnkYNicVoUtX4+deT54P+n9Pp5polMMhj6ytmWeQYxjKSNQaxsUTYYgULA346+tvRccUC65ZkUTSdMRKortzV2BAUDuj9lre8t+ByF2QY/VRUDAmNt+7OiCRXsL/wAvbcE3x9WerBqY0jRMenS3mXLKAfcgV9R4v+XAvlnJuvOYwwCi7Yb7DxQNbnerP+HDHquS6BKVRO1fE6MPHuKbb6WPbic9WEZ28vP1wdpeHltxwJhldlok4ivJNePl+n04kPq3ZekoR6IYPj3AKKADNuF89vi999uDXMeXwdJjGwUgeJM7PgdgAq6+ZrzwCkQbLGSbFNdDuF+AN6xqr3sngxmp5Q8oOGGazO7UxoBe0WBX5m97Lbk7m/azx25NyxtRMEQAuSK3AA/XY2P6Dydr46cq5dLLNFEoKszDDLwWLBQaege4V/L6cOfK/sw1cTU6hlYlQUYlJB4KsyWV3HgjEkUaIAL9ME3krxwRvsK+X+v/AH4ZOUaUrDFIESUmTEo745Fh2jfY+DRvaj8zxP8AUPoho9RFEisjSuECse22IUFXqsciLsAj3Ue570/yTSR4TR1NqNG0YngVxIHUvi8sRsChlGylTsw3xvhJZDC1k5+kvUOiQv8AeYqEq9ORAzBpULWoxu2fqhVLZAFQcvrZXOJkj0useeFIhgVpAHHdHQLKq5DuXDcMKjUg1uah9YRuOq+js6bWuO2kaQMhkYp+GT2+WsWCMbJK2Q+g+0LXwRdKOc4FApV1R7UWApLqxKUxGPjfbho8HPksj0J6gOn7Zw0SyD4XU2HXb9mUA/rfy4M81+0NQcIVyJNAt5JOwAXybPCDyLncfMZAJYXSZV7nhalkUbKGztYyLoNvd144Bcz9Oa7Qyx6l/AcFJslkUMDYDVsDsdiADvV8eRqeB0XreaXPQ2rxK2p1b+gS9V+vpzI8Th81NEOCoB/9ux4Ccj9QKuoznsZEXIn8RKIDY9w8pkMTYO3GnrLVrNq+qHyDqhJ7bugGvA4g2DsPArgPhe1g715G549LS0YacaijNqa05vI/ervW6ajTpF93aOTLqxy5FQysPxDiBuZHB3s7UWJYElbiiYx442SciSCVVFyNbb1eQ+u9b78DNLEGcRyvgt1lu2NHeq9tz9OGzR80WFFEY6qbGZ1KozUCiAZhgq+90Bt/M9M6DwwZrecxvDDBGXESJbRlbHVN5SLv5ba7qhYAIPHvBn09zqCKZJfuzxzK5CNFZDo+asCjAiwjEABe73I8N7xRMntOfrHVv/Z+kXNsepP22a7SMdvG29fLiP6p06jmcahQFCafYAAfwoj4/XjOM4t0B1ODSFeZTYkrUsnjb8ko9vpwX5T+LysCTvCykKH7goEbEAX4AJNV8zxnGcKuDnwyFybUuphAZgF0bsoBIom7I+RPueFYykxqpJK+aJ2uhvXz+vGcZwAsYvS38A/o/wDQCuNI5m60Ys1iTV++2/GcZxka88jZH9EfXY19TnGKhsC4JA2BIVqv58RfT+2rStu0+Prd8ZxnFtH9Jn1v1l5wQqyxuygvGRgxALLS7Yk7ivpwT67JIsaMVSm7FJC+U9ht7n9zxnGcbWZlyIfredjzLQAsTU+2523j8fLwP24W/UCCKfl5iAjJ00dlO28pJla6+a9p+Y24zjOM0+vrsVhyjT09rZBzV1DsAGkIGRoFUmK7fQs5Hyyb5nhAVRtx7xnAidMdvs42E9fNf6ByP678PvPJWbQahWJYdF9ibGyMRsfkwB/UDjzjOPF8X/7/AN1/BWP6EUcw2H68S9GPxWHsbBHsRYO499wD/LjOM49zoZyRymMFdTYBrT2NvBDw0f13P78TNPvC/wBJCB9BkDQ+l8ZxnEplIcMMRG9O179y+fqyA/uNuM4zjOOOkf/Z"/>
          <p:cNvSpPr>
            <a:spLocks noChangeAspect="1" noChangeArrowheads="1"/>
          </p:cNvSpPr>
          <p:nvPr/>
        </p:nvSpPr>
        <p:spPr bwMode="auto">
          <a:xfrm>
            <a:off x="77788" y="-1249363"/>
            <a:ext cx="1752600" cy="2609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0" name="AutoShape 18" descr="data:image/jpg;base64,/9j/4AAQSkZJRgABAQAAAQABAAD/2wCEAAkGBhMRERUUExMWExUVGR8aGRgXGRoYHhoZGx8bGRgZHBofHigfGB0jHR8aIC8kIykpLCwsGB4xNTEqNiYrLCkBCQoKDgwOGg8PGiwkHyQvLCwsLCwsLCwsKSwsLCwsLCwsLCwsLCwsLCwsLCwsLCwsLCksLCwsLCwpLCwsLCwsLP/AABEIAKYBMAMBIgACEQEDEQH/xAAbAAACAwEBAQAAAAAAAAAAAAAEBQACAwEGB//EADwQAAICAgAFAwIEBAUEAQQDAAECAxESIQAEEyIxBUFRMmEGI0JxFIGRoTNSYrHwFcHR4XI0Q4LxJJLC/8QAGQEAAwEBAQAAAAAAAAAAAAAAAAECAwQF/8QAKREAAgICAgICAgIBBQAAAAAAAAECESExEkFRYQMicYEy0RMEQpGhsf/aAAwDAQACEQMRAD8AS82vKArHIrs8iqI1WUBMyKDkNjipYUytsHYNa4x5dJ++Fi9xkFr3Q8ixe9EG/giyfPHmvWOcJkvplTdkMAe7Ik2B5s/yPcfeg39KnqWOTmFZ3yU/lNRZN9t7FXj8FaNbNccMo3GtGsfkalextyXOFHUowRgbsmhQNkABT+3xwVCq4ooK9gpANAA6IBx3Y1R2bu7G+c5z0Lzs1L+YSWixKFDj+pmAFE1sHZ9hw99J5T0142EkjhmFDq76bHVjDTAHzZI8fPHLGE4tqLo7HOElbViyL1CZVQK4Vjad9OiqxN1mSUyvZxrf7DhlychViJVErEM3VUoGjs102YdQ9MkH6DrwVNXwym9A5EQqS8rA76sVmvYmyMSLNeCPHxwHzXoMBEbxzmRovP5aLI0ZILEljTVQOgaxsVZ43imsSaMX5igUek0AIG6gVu4yHIlSzmiuOLUzaxUEfa64J5rlyYGZ54aBAqKiDvb91IC2JXQ3kO7a3I+TyjVUTp4FljKP01TWMgemrZBb6j7KVGOR9ByvphESKyxOExakIc2KJMSlbDGgVIo2Ptxsm7eTBpdHmeS5spKY15cNGQSJLa3eowcgUCghWAoVaq3mr4PllcuELhMCHCxWpNjQFoFktVGluqA9iDf1LlOqXKqAJDtACTIuj3m6VhV9vmt64D53kpFb8zGR41DrHEcJHYHEF2alvG8iQd/Ojw8XQ6bVhHKCeNy3UizawzJCEPbeAkVmKggXQBA38a4VfiD0+SSdHctG6qWZogtSVl0zTAW+yDQqv19qkNeU54VPC7Pyq5hPrJzkGV9IkKWUqosVQFXW+BYuXW2fBxMzRjEIiZZUJJAshEa7vd14rXDbksx2SkmqZf8AjchGiktCikMWXZB7RJ9BACneNUO661xdeV6kcjRzdcttCsmgaq2WNUBvHp24Y2Es34Kf0phIqpEsSsMQga3tdnJkzixwA8srE+KyIKz070+COQvy4jWT6jnHJVHZj+moL86Apr0QAFTbu2CSqkGT/h2F6aKRmGeK4AqVsqGIIVhSECgoBsXd8ZQehvDKp6bdhRDJKoBZwVFENk0okdgMg9XQurIJ9O5TpxlhI3Kg9wjDO61rEguxOJqwdYn2I8Cx8ipBbmJG5ia2AtVjYgZA6NrzFBtZKoAxrxt0P8idvRlbmC84gVmbToqFYxpVSjfsb9/O6rbDmJ+p2FCYVYDRVCWOLsr9gXdAUxoHpih54J/EfL0qAgqzKoAiKQGMizZZBog6CqDfv8BJzjsisVcx9PIY2VtACKtl7STdhSSQaBvXEvewX4DTybxySOHES540uBUB7UMAbkKE7pXIsizW+NOQVmdY1Xl5UG5VnlWOsypKIm2LHx9RUkEEsAvC1uZSQp02LObbAgkKoOrWiXLZNaqSR7EDXG8ximUq20H0SoxbNb6bKYnUAkEmyurYgWNhp9icXpg0dRPITy2LIzBJ1ZnFYktYohezwrKMRrVAcDGALO+bouNKpahtnLqIr2p2ScFCr70BlwQkDqXCSdNWHflQYreRAYEuAMcmyLGtX+vg2PkTIrIZDLDH3xllJAP6FdxeW8wBYW7+4NKkxbJ+HOStyAFmEDajlVVMqsAWBWrBGLgEkigrVjomReqYdTNKmAWIssHTADbVbWZRliAvaFDBQd40F/Lencuk7StGzCMg9rFK+oggMXZQqlqGmYbo6oPl+a5eW4WaQKQbWECQtRyNvdBSwJLbGiALNlgkqLj0wBMsmGeJZMqYDIq4yK2ADgxLXeWWNC+F/NciEOMjMGO+5TsbsjJRnQog6FfBHDqePlWMQg61ogZpaXDGhtpFtnNfqKmqFjYI8pz6uZDbrJrybbJd4EA0W7fcAjtHxxcFKUsESairkaOEACqq3fkAk6sbPgH/ANfzI9N57pSZKdeHGvF7A+9ftXAAUZE4gH7CvPmj8ftr21warBhjJIwAFChnr4supFfbjUixj6hEJCr8uOpV39OQ+LWwff8AvwFursUNEDZ/YjyP78YDEE0WNeCKU/8A+q/YH+fB/IzrIceYkAS7JYGz591G/P6tcCuKwDyDMLBNeSL0t/tvuA188d5uHHwQdbpgfPhfAF152fH8uCpPTVYkwjqL8od/z+K/588ZyeltGhYlnGhiv1UfpsAEVfsP/XApoTixcw+Bof8AbV7H78YFvn/n/rjRZsjoX/MD9xV8ZzPR8f8AP5DiyTFpV/f+h/78ZmT4NfbfjjZwhAChg1bIKmzez4GIr22fvx2Llnq1F2D5Xx/XhDBCCPsf2H/vfFJFryCP3B//AFxrzCGxdChuqH9SBR/f9uMw/tn5+/8AuOCxjDmvRWZxI3UVTsswFXW6NUBkRVgaAHmjxlzsMqshGAjiKoroyk2DY21kebojH4vj3fLemoBtWBF2Q7Abo77gfFaJI19zxuORCU6Uq5d10hI8EBkxzHi1cHwN2N+bFPs65KNYFfN8qnNopWQVGwfV3gFOaEY5RmySO0g+1+yL0/menJIJKVVkIKkkm72Tr6aqhq7Pzx6t/TI2kcqxUr4caIajUZHsSRd0NUb4Tepfh4yq8iTIxi3Tm9DFS1gFGF682a964icf9rNF1KLz4GPq34nQydKMvLYGcptYyKFKiigFH037/wAtAcqQWx6jRquyBsBT+oC9eR/zR890nVSG9t6OIavLCvNZewvS6OiSPSufcSFqChhTKPZW0xNbyr28ChvzxlKPJ2QvmnDDPbc3BFFKGg6cfUs9qm/IJBYAYyEgNsqe4UPALX0zn0B+sk4hWVCQUVCvcxcnGloa+2gKYpOQ9JjcdQTY01lkIKnEWFIxKnusXRAvxXDJk6qPD0+jzBXLqUhLAUSBIpFGksV/IVVdk60RC9sYk4MRITUjFzIMFxDGwh8Fw6iwaO1OzYHA83JS9JkHMF2fRVyc1GgGQKpI/Yq32Ye63n+RBpzU08eKlhFiwJGvpdRjWiytiCfCksGbjmEmTrjGN18MihUC0zq3mmFHdmtg0KB4aj5G8AciyBBmGCpRLNQahlbFlI7wtsQoXaEHRrgWeLrRnpVMmIEbIQTQIPcze+6ptdp/cmcxNHIDjJZzycAE2So7S5PwLAViNeK1xjJzRaXLMISpVFKUFrYIByFWpJZdnQIIoF0hZRznvS1h5cseisbN2qe5xeIYro44xlyaNAV4O+OiUF06qUG235S4FioKtqRnWwNWrGwfBIrPpxlCFleM40TdBBruNqCVJXyyldaHitubdZCFlOXaGDLkSpGIU2BdAH6SbYHQpeE6rAW27YAvLoFjMUnUKBhCzu7N3KLVu0SKoIBs3iVvxahb6fGizr1VBELFCA7UQBiWxHiQa2ppTH22Dr2HLQyxssQVHgVdlUWxQLA4M2ezZxo0xBFAgcJIouWIkMVSPGdKjqQrWCgKADX6SLIPcKBXjp+GXxxbcr/Ryf6iPyyxCv3/AELvxD+IeXLh4GaMKe7yCwxrMXWBOIXyB8r44o/q8s0TosEmJoqWZs2o+FXEHEJbHM0QKJ3plJ6ZN3xSRMUBAL9JFXCT8xSCuxj+rQNnV1uc9G5aNhcrMZBIOmWYEMAaK+xsAg1jdFmo8ZfI4t4Rt8aklliOCI4FApLuTsEDKqJIRVUhRQFih2Y41vhq8Q5ZXUSxFWVQykJlVjypbsHkD6dg0DiDxnzoKkiWDBZMssQQzqBtBgpHcfkaC2L4tFMzI3WVI1IoMhRj32igxHHqUxAIofQVYb4iN1RcquxdzHqRW1kKNGPBzRSpXzXcW8qzE78vVFt7c5zn/wBNGqzCQrnIwsGwD0wOzE3Qo0TXivApF+FDGwdYi8rtlbqIpM2K7UMrCONNFRpidfB4JHLPE79RewHRYO2KnenqipI0FAPdstwOVAlehbycf8OScnIbRAZLNFSe6Q57phi5etH2A4Zcs0WbMFxy2FSq6nayvk1RhWDYEFt6IojW3Ix8tKqJ0aRyWJVycmopRetZbBFebA80O+qeoEqYgkTaYRyoI0ZSK7co9ErXccReqGtikhMA5pXkfBIA4ZVaoQ5BNjUjB2yX3ULVB/qFHgP+HEUfSkVT03JwyKSGyWZVJDKxF2QmVVu+Ket8xgpEIll7mLWqhyGKgE1kfAttHb+LGlj8yzBQ+ZNWFOVrq2pTpUNXagD534uEbYSeKN5eYUtarSeACSe2z7lVv+ajYFgVXFuWCtkBGz+yhWAINgV9J6h2BQ3xSaDpVma7VYYG6uiASDa0L8WQeKIzCVmDWrALR3QpB8+bFlvknjd30jJJdmnMcq0TMsowZfalY5f5SA2j8+41o8Wf0sqTIssbsO78thkMQR2kqSpDMLUCyQD7XxhEHRi2QLEhrA9/k2WF+9/PxwT1kkVjJm8gYU2goXzZB2WsV8d3sR3S+VF/W8BMvLtyzS4W2LEls2vHqEZhghBYkMRYx3qyODef9XWOmh5hJ0e6V0ZZFvzkcVHkEX9hqiDwj5dX7ihINEsVJXWhvY+3GF6/n5JA/f24FDyLmE83zcMvdLEchotGwH7fvX34CbpEWrSp7lW7wBX0hhsm/c8WYiwdexqzf9RX9RXF55xmXVMQdY5Oa/8AyJtt35J88PjWhcjBSDREqJ8h8rvdfpo6/fzxty3qKs2LSaXywpR7DWzf8q8eNcC9UHTWTfksAAN/6Lu/k+3GTxpW6H7C/wC4ux/IcS15KTG/U5cEnNSrWCauvB99j22P7eCh9Y5xA9RKrD3NnZP7EcEctywcEhTiPf8A8C79+BeYVVsXZB9h/wAv9/twKKvYX6PrUFOKLAZArqhYNVeQNGz499b2RxryHNokbLNsVdUQujsnuvwSNH9Q8eyp+eIUrkgkWuyiaYCgMaJ82LI1lxj6v67GI6TqB1BYnEC6okEOQSO7wvdvXgjjiydOOwr8fIqqs0JwYKvimEmTEEBgclZa+kCiPNUOPBemeoYSA21NoslgpiMsQSRWv28fvxeP122YyEOPOGBZQx0CATSm8TryB58jjJWkdzHCAGfR6rCvewFIVb1W/J0L88Nq9mF5s9Z6j6ykkIUAKxN6UAgi7a6q68/+NceemiVWJNEt721XsjYU14vFqs+DXAvKGViVYrYHaABRI0QSo7T/AEq71fDXk/QjOHKFXxxsHFRbFsaPsTiwB96sbIBypoqTc+i/pHqssRBD1iT9JLBr8XagV41vzRu+C4uellkZZKC2akJ8EaVCy2VQEe+ge730nl9KmVVdE7m1kCz0D21qgKqqqvN+54M9KmrBsVZUFqwiahQpiCQASe0nH28UBRM5M3Fro9zArSwQlUSHElgIxbI5BycSKcVB85UReIob4X80sayOZWG1Zh2qwxILtmDZkxOt+MgABRIdenL1EKsnTCgMqhA6U4DECyQjKCe3IkfG+MIC08UknWDgZrVvHtQO0rpk3oqSpHkf5T1LRpfYL6eixyhVUGJlJeX8ohS2bxr5DuTqqBKhgSbJIJKxqzlZVmIAZTEpLqxz/MJZlxxIugSWOXgkcU5D0qeMpyzDlo4BbIVZpmYm2LGin6cbAsigb2Dwxb0tgK6NqUH0sG7r2KkK2tf5jdgn93WRaEH8QV1zE5eFzLjQ8MVJLoS5KJWQHUDUQN7A4N5qU8xGSubqSVyNFygAI21ZWw1kLobNtwXzX4cMsYR4o41XxiXUHwSCFo1ahsSSLF/fip7UMUzdRwvZ05KDC7IK4ArXyMrs2dEEa7BezD0/kjDExjkQ9Ri/0hXxcZqQ64s6C7KjNhVHQI4DblEQdSJEYySpSRR4EIGXKRrwB8Em1IJIG/IIg9OYRt05XVVkC/mVQAsydVCxGywIIwApaxy4wf8AEIjRV7bkI3GKHmjRYjCyPp3dEA3Z4mTfQ6sN5v1B4jK/OPEYEVSqYAkPpCwQHJls3leSnM6HgCf0TmJYQ+EpjQGi5yD35KhhmxNWSFoje64kvOxkD+JJiCkXSdUur/Sv6kQAkHEWxBoCyKI5iXl+ZARJOnExJYq5D9qN1GCsT/DlaNVZIZjV+EvMtg/ADykBjA7Y3+oPEGF7AJZTkHQkZY4Nf+bbDjEw8uAJIeryzsGULn4GJzKPkDbP3bKbX4PC9ZI4nljiMyFlOIKRvagblanIJXGg+ySzEDVHT0304vzASDryK9MWKtCKBR8hbKjNsixRF1WOxTsMI15nk06YKUFUColVp60yq8gYEqWvPtLHuIPmwtT0/H/A5p4YxT9GS6qwtWxUDvxUg77xQPB45IxpPDNIYI1PUtdqWBBkY5KZSQ2JyUl/A34VGnOdXHp4sE0siKyAgKRiTRo2BRY1d+xsX+BOqtBkvNkNEFVY3PfXUilGBIYMXWgWK13HRtdi919VfqcyyLj0yfy8WZSDWObSedISS4NEijsG7ek+mWXMmKYtgXckulCzvYUFilfQTdDMXWnK8mDMkbYzrIBoABgDTVYG1xF+MtAAX4aikhcs0jkbvIiqyxq3VAzdGZ1jw06FmRXUkkgA0aHkDgqf8PMYmuMNeBQLAVRXtF7SCvSfuWgoYHehVkfmlPLzpJcpCGjizFTj3BvFOoOOR9tfa7rOyxM/MwvMJgD1MwhjkzoX3aJoimAsBSLN8JX0DYH/AAz4lellIqAlEbFq1T2VCkGyCQxvAkAACxX5clyqI/c+Ed4sWb5FqsoDeQWUeRvhovrKRuJEPSyOSMWU2tYECloKPAVDjaj3AppyPr0ECuExkiZ7yBRGVgLtkBtbJu1UMpbfjik5RJaizzv/AEidbcqOmpppPK5XQUOLRiTqgx3XHJUpC4xrIAi+4GiRYF6IDbBrXFXkJbqLK6jwUBBQ2bIPsd7Ohbbocbev+pGRFKwx9gNAZEkEqe0kndAgXYo72MuNE5bI+ugbubZ8eL/b2v8AbiTcnG4FglhuyAQPmv7cDckGHkAWASMgSPYCgK+d/JPB8T1dNV+dkX9vG+NES94K/wALiCAO69MD218EVxXleqHAid0kfQ6bFGPjVqQa0L3XGbgX7E+1nx48DjI91g4gfejv5rwRwqGX5zlpD3yOWa6vqK7ArW2OzQ3q/I9vdd0ru78/Pn/xwzwBFLXihlfm/c6HjXj3/nwL02LE9ov4FfvQGhXj71wkmBhHMyA0T9/O/tR7TwTNyAmIaOv9QI2NasDY/wBj/vWLklGQJVS3uymv/wC2yp/ZT+/GDYpknbLfhu/tOjakY0fbuB+OFQ7Pb+pc+EfpQ9MKyqzO9N3VRxagfc9rA+59uPO+q+hyrE8qFAoP1ZgBLB0bqmIuwt/HvfDn0tEBLSJIBeSV5HnyoJAs0bYe+vjhlJz0rR5Ng4FFrrtUWNnE0wvIZKboD9vPWXo6pLB825fkSCCX8AWFBsBsSO6qJYEkY7FEnhjzFY2UyaRgqsoYg4nYBAOv1a+TVcPPSfRZsFImXmIw5C3Ihj2KkW8swf1WjCszoX3WliCLchRI5+4xBY3ZGNqLOvGyGj0e0ivB1cPBmo9CaDkDTMWhQlWOHUxKMGGsSbVrryDVm8eHnpHprqHD8wImMZZCkqsrbQ94TI0Duj5ILCqJ4Zcm8aXP1OsXNd4Viw8sCWBB7qsEaxA1wbHz3L8yQW5fNl0UVVCAFrDFQQBXu1V9tgcZ4boag6BeRpfyxC7ShAJBG7OshbIkMHOUZI8ndFaocOuS9QUspMLxBncEBlYR43jIim2wZqtl7dGvvb02OqiQhEQ0ygWCpBs+RZv580bPvxk3OByyMyyexZVrENYZBsFH/wDlXn540URxVD/npM0ykYBrvGtBfYFj2MQ3kiuB+W5VVlWQguCCxxYjyapgNXuySbOPz4T896onLJ1HcYLo1GXBY6IIAI3v38jz54N9P9UTnB1VnQAEfmMA3lVtfKdOwpsNu1+BXBQNmnM8uI2ZooSCneWyYEknY8d5Av2IFePkznOd6cCzdS+43W/YsBWFspWvbX9+FU3LzKpdYZOYkaO26TRpGzJoBQwbqm/DWSO0A/IcP8RN2tfKt2t0uaVFeTfd0pyCLoatWOrIUHi0npk42gceqxSSt1DIzIO+J1nzUk0tZFV1id4MBlZJGuCIuTgjmRyskRKhwLDlqL0cDVntIsK376J4H/6o8sciOC8YJUq7x5AAd3uQBZI7SKo2PB4Zy+qjodM8uqM3YNYrWNe5weiADifce9AuUGs3j9ER+Tk67/YDynJI1zozZWzhCFi/UV+lxsmsrtQpuwrDduV5kcyqFIA0hDZNDIrJXupLUtVirMCBel80AedmddRjYarIEZxJrJWclDXvdBh4N41aL1zl1kRVDS9TLukDRrnq3R88WxAoHGtgAru1G1kcknhlY/R5sA0VxqWBaMBmAdSVBUk5ZXfa3+YgGuMJJIy7IHjLZ06fUl5kqHEgD3eQAAN5L+4L5X1eGEMmTyErjTEhpCbNlkqvmxWqoa4G5qOKYEAsrIr9jLG+NsDhGxCmvgt7Y++uMU08yNHf8Y7AuYiRGbCNpQ57nVSuIAIWglvQyAARgCMQVsgcF80EkjDQTOktJhHJKOm5LgUc8TjQJrJiw2ACOM+amEkAyYSO63TO9xxxFe1mmQgurPVFzeQWrIPC9fTeY5cQOSkkZBLx9SRuyuoHLoQZY6UEAGw10p8cb6oh5GPMc+8brNKisQpsqMRi4o04JxWnyAsHVHRHHObk6iKJVWFiKi//AI6PkCGp9MQQwJJKqSMTdVRnO83kCVQU6UF6xMrkEsTZUB8fprZ7Te9cYRtzEMWUvKPNFKimyxijbph9dK6F93bpditNvNJvQ7XZXkecdT1AI2de2VwVVgO1WMZa0bE4qa0VyAx0RfkxKhPUjkCFfodaD6ytJDUaVoAgk93AnoZyshv4eSVi5ugUjT9XTyqNmcHtAoCS7AHc+/6fGPzo+ZlL3i4MSBRnlRDBr7sU0pZu4LiGtVuNrYSroS+jDli0biMSdPNkDqkkIFr3EszkVRW8jtfGrLJOa5dopGEaZTEmYxoCjBSGHUhWSsRkpBpW9wdHgKflHQY3Fi8hd+5y6+Vod+YNZH6STTVfbwDykJkhwXmHxct1FWwZAWOgC7ZaC6r7kNdkbQqZjN6W00heFGwiplKI6rQIxpZP8Ridkb0GJJ4OnqahK56v1KByyJkrUBiwotdEgVWibF7VhnEgjvmbPgGtqKK/lqF6pKjeTG7PDf1Hn1jPUi0ACXR8kCqcjpS7dwYZkAjIbIolg7e0VOFfyYLzPIRKkZEgd3kaPBTTZVaUrD3A+fceb4WPz6LGokUxuNOKIA1vuCkMSR4BHnXBXPeqFlRRB1uod7cENexCGYgjKjZB7rojxwM8yqptZ4wbwLYgEeCCcwQb+xvfji4t3kzaVYOcuEdQVuj4Zsh8k/VXGhhIOj4I35H2/wC3E5Pm1PaGa2G1DBv5EXv4/n7cE83NEGpXmIoUJAvaD5Udx9/b969+NbzRnRlOWJUUZCoxWhliGP0gFbU3dD+nFZ5ZAvTdSKOlYVW9ggrYIP8AvxonTItdHEAglgWsnxS/QKB3u/6jkvKFFAzjevaO9D7ggfPkWTuxw0DB4uYj7gzgEDwKvL2Wj4v7/bjKQhhavkPevAP+X9xx1EJHgA3vY3X7jx+9ftxijVpfg+SAPn9vbx7nhvAlk1lgKkVZyoDR2Tqv39qF8BvBRoih/qu/5ff7HixnJBosv8/f5qvt9uMjLl7m/B/fhJjaPbjl3RSDoqMgtVQBAxNm183Rvx8jXWknRQIy+6pQqtkdCjd1+ka87AHtwNyzqTokAtdZNrHYINGzrxqt/wA6+pTOsTSAYgHFmrY9wVFG9EX7WdAVrgi+LtHXKHJU/wChpzkXXKdRTDWfbGxjyvHHPBw0hXfuooj2NjvLcpHDEHYZSKKXqRrDF1GqqUvlL4oKTTfc0Rn+GOYlmjLlo2jUqwYnBjRoqAqst+Nlbsir3w29a9ZVrWZOrIpyCuqhlFkMDYVR27AOvBuuK5KrbBJt0loWc56O8uLhnGezaMSGG+0KcVX2NfANE3xr6f8AhORXSWF5ZMxePSVNrie0s5yTdEiv3o8MU5DmXgebvNUXjjcK5PsFC0pYWADftV1xhN+I5YJ2tJOpNCQGVrZSQVRtEhb05XEYsxoHiY/HG7Bzk1Qw9Q9XdHsk4hD2qmXcprf+X74kn2rgJ/WYZLziwY2pljLCr896YkMTqrvI+OKR+nrIsZSZnZnyzLdRwGyPawFCgCTohiGv24pBKqdkZVyGpmXIDFhosGwpvg0wAUUfitu2LCVIF9R9NTmWiiJaSIN35FlBtHRCZG7mIJchheIQjfaOH0nNHqS8uiGoUDdOOkF6MapJYkFxjFqGwALWyePL/j30J4eVTmOUJGEqEtSl1ADKvcAAqKaGhRyHxsj8G85NMZJpu6j/AIlqC4ICt3ja0BW1x0QNixrb4oluh3zfOvQV1WJUUnBQQpXbFhI3+IBj7433nux4U9ZJJJZWVKZsetFiSy7VhKopmI3TjdONHEcN2hhchDK6LzOQUgoyuTQZVqmLaF6IOVf6eAp/Sj+YJZIyuCBY2Ds0hQr3dTStjZNqM1IPsKMLsJaQM/pMUNOwnwC/Vy8jvR/UKk0zG/JIJrXxwZ6Xy3KhCvUaWzkQ0YUj3YGMdv37L1fvsjSS4KxUSHpsuSgNIEWQBlJJaxo/fSsAdVxSUq7qI5JV0zA9ZB5KkNiQX7SBRoKQQPCngTE9ifnPx7DFzbqqzKsLEPisZFgg9RUJVl2PF+NijwXy3rsU4R2hXstomyJMgXIEfmKbaS8HLE7AOvqWs3p8c8n0RyksUBkjF0oYM2RS6IBonRIJG7AJ5uGSOKOINHHALjwxVlxPfliiWp98tsMj9Q8l28A/qslOc9YTmaihuDBQ0cOLYtnROSgGNVRQwAGsmUeL4Oh9KiheR5VR2IKDDsZLFgBWfC7usjqxVVwnn/D+bjII4WtRN1EdBsFr78mr6Y2rwCos8MOUiSBUz5cMjKCrLCRI2dPhHIVyAJtWV7o2MhoEwAsk5PnBKlyEIxAX/DKMGAKlWDG0rIjeVhTQquGXIlpC7LzMMqLHisYLyiIbDXiVYKPar9hdAcKvWfScIlnUcwbsKCsuAWrCHIIcRS1+knEU1C6emz81Hy5eOJepJFiGkjEtOcQsats4mGhZ7AMAPlXViwd9R5mSNUICzQhlaxI9K4zCFaoKwGRJF+3tYNuX9W5mdP8A6rIYEFjZBCqzMpXyqkE2TfjzXldyHI833O/LPb0QvTCqyEY0BgoIxNHGh5aqUcP/AEr0MRJcjxx5UGxly6qG1q10tkbxGwTXzwmq0NNHPRvT5BLIZGDxvECnTdsmYlWxL3GxWgfIANaurJHLemdNmj6aBIE635jlSoIYAGQbZgf9KHwAwya+c36ZE6lziW7yygfWobHp5q35jFBQVQzAFtDR4Eb1xVCpAshVmrucGQRjElQJFQsTZajQK0SRfc4q8h6Keo+qOpaVkdCoKCRWBOCURHKwHfGGFdxo3Ro64X8xNzbxlmGN3bFV2FBY6N2qj28D5435aP8AiDIFYB9OqsPONl87JFAldi9B2vtonelcjE7SLOREyttAADW9gxoXbFgbLEfSD73wV2GhC6uwZUXNEbJTEVBjoZMrMEYMzD9JF2BVb4YyLNMoUtGwte12RS5tfdCCT76pT861aRmikDRySPnpAug9FlBGJ6V1fyaN9umNeYk5aTlxHNEEmVR4PSbuvIXji4Wyw87ZgQOK5tL0TxT/ACBfiGB/IklMTNhH1jjnj3AqA7iSjqtUcf5A8qWRiYsCxyUMsjKxHhgKOgda2Nb9xwz5/wBYnTFQxR49I1GLsPzHHUdk0cgL173wLzfMROgJEnV7WZiEJ7QExDA5EV8ix9/IdWgeGWd4y7FY6HatNgaYqoJ7WohnyIYVWvHjjJIQzkKwNWEqgdWd42CfFGyfueKNMu95EViT4Hi/8pu/t/Pzxmq39WJFggDEG9WG1YXz763xUY12S5X0FSMNLkQw0Q4sAHYoAas3djVE2fajeoUpQUFu6GdEjIA2ScjTHfwR7AUOIh5Fg/Hn+/nzxYQ++vjYB/30eLoV0aojubFE+SQw0DrZPjf7nXj34pPzwdQCtt7uAACPIFBRv22TevYDjMcvv9K/e/k/+a/pxfmIKFZFyBX0sor4BO/6/HDJAZVB9yK3/wAF8YTvXg4i9bOvtvyP3HBjyWBSDXvZuqoKN0APsL4GKE+RR/Y/8/tw6Cz3HKkdmCgAHSi0BNDVgEXQI80N+ODuWgk/h76ZC2bcbDXuyoy97+n9jZHAA5XMBTip7sS28LFZJiLLXX1AE+PFLxty8fONH/Dg5otsFDdyhcMcyO0Uchh7mtA1XD2dYw/gslGChqJoeD2C6Z18ISy6F7rQ3xTmIIlmO43Ze4rkpxUCwcSRS7oWU8tQB4nLek9FnkBoiIlGLPZl7i1qgrAi7N5Kd2QBxQyTSyAZ7ZrxlSVcFYhggaRl0QG26fOJIuqyKgqXnnDiIvGWYWGljVkZ8lorIWF9ux867u0jhly8WYBUyqXNA5ZYyfKi8goaqX5vdcB8x6c8pUnphFDFIsOsMnBHZTCTwPYbB0dE8KD+J5eo0S8rK6xKuQjDEKF+n/EbtUqNKa8m7o8FXoljbkuTnjeR5eXTFXL50qgeVtVKt4NlSfq349tubgRSrK1SbIPRBYE2LtWFCwa8mt7rQ8M0kjCYS4AA0oexXwQSoNgXdk7oaF8A8vLI+RYjmeXU5kQ9pRWtWoq650VHlvIANXxU3eYoUVW8mkH4gl/h3uJZDgUKr3FQQSI2JJjCramw10TqwABPw36U0EGA5hi2iwVT04zVi8l0GIIZxYOWjYPDaP1OBCqFypJY9J/rSgCzSUw6OYxXBr/TQsHgCKCV+YEqwoselxkIDFfp09fS1XSUKI82TwJWsjtrA5f0mGOIq5/hxkWTsQr1AcdMwxzeh7azAseOLK5wTpMTRDY4Kj7ayZKsFvBJCEWTWjYw9P5WGZHjPZJrMNItjtUXgTsaX4+Lo2YOZkiaVcwIyorNFbAKPqGDB2JYXg2t/BJ4msBauivqPPN1VR7EigtiSSzKbohRtgALLe1E2AOFycxDHIx5qWMJIBiCpHSLWqqUWYsyb8HYBvXHq5J8uXySbER0fzERAC3gi1GBFsLG+4jfjhdyXpaR0oCD8sCqogGsgWb2DG+w+Btbok6AVc1zqKWjLyoiElzjkGABGSSFcavFgxyoKKANngN5D14jaTJd2siJGnTvGhs/TsaayzDYFjSflpJVZZEEKr9edzIQD9Ia8hdAh0HkAUSBefL8vFPGempLlsoS2Qc6AJVglKQQjAMKOWyK1SfXQnHsZ8x6WcWeNo+pdhWOSkg6LN5yXyDXmviyPyfprPmJZGEksgcoMisTxdgPU7qdlBFo2i30kE8Yy8liyRzTq7EZCsSQQxbvVQQpVjRYAXgTTeRn6x6h0TEGZZHRdeIwT5ZnKggduggHy1giuJaXg0lJP+PX7DuQ9OmhdDLM5YA4NOhROn5Kyt1CsgONlDtdUdEcDc3z6rHIknShiky/JixyLFu4oWXFSWxJXIUrEiuHvoPPtzhCoix8uqAq9q7AreYB0e5u3YawpJomuMg6o8n8PzVFVVWCskgGBwPUXH47e0AX72GulG36MZyUFb/Ih5SkboKXRcWKrMwMhc0VIIVlYZBvexRY4WDxjHHIAsklZKCrqsYlct3BafI47IOKqaI3ZKhna+kp1k5iBo2EItqiBkJNIzltKd2rUKqQn2BAnK8zELlaWHqwo0qu0YV2Ud1AJj1ADVEKSRl50OJkWneUKPQZeY5dUSeOOWNj4kSmXwQdLkjYf6jjiouholw/XjMBWZmFtOz0VBKhVYLkcwtCiK0PNcGBY+YkyDyqhLALkY8STtQ5pMdjyPIxIJJ487+LPUDhIqMkTKwcKCbZALWiq5ISfkqAbFiwOIqb6KbimHc9+KGUvC5LcvPfWEYFwk6KMXAWQBMTd7OjY4x/EHNtHMoPVUKpVmiyLIJCMHjKlVcFxX10GyBGgCXFyK84izRthIsaB1MmJUABEFkA0B+tRZIqibJX+otDXSjd5JU/xJENMFIdSJFKtRUMydzGlNA1Q42tJGdWV5Xkg8sUiRsx8uHlBsNtSzkMnU+VxAOr3bDNueqVVZIpsHbtAcf6iwfNSCasixkrCxuuDeTnEFSOqNBKMgFlbNxkV7MWoOLFtdfUCG8gD170No5OqjTlJcGilourbrvkXQZBqqy7CKHDjxcqkD5JYCW5ph2xAxlqIVA7ocR3ribZSNtr29yLpdzTHIhyMyou0KFWOmQxsgJYb/mARl44z9QljaVQruXFqWoBnGwQuEgs3YAIIHkUCeC/UonyJngkhY0aZBtRVFWFRqCB5piSfN74qCwKTVi4KN0Vv4159xVHwPjix5e9Df3F/wC18bpzBP1uQKo7340qjft8iteRd8XyCxgiVGIFmwwNmvIK3/S/fx540sgBWAKQRZFUARoe/j7cF8vzBW6zBIrsONg+QfOq/ce1e/AJd8hdUB5UsuXii42DQsaCk+9kcbQcuSt5Fmv2BNjz/Yf7HhiZpNKdgMy370L/AO/A0UZLUzqN/UQ338gWd8Ry2/8Af/b7HjKSQnz/ALD/AL8MRuxbx1LUewPm6ugQCT/LjISFdhv6/wBOMlmIBo0Cfge38uKihu64Ao9ovORKldUrj4pv/wAtL7X8j54D9P8AU2mV5GUEBsirlwa3VCwAteKvd/J4z9P5dGYjAIou8gwNEB/cZKd++I7Tv34cem+nvKEblxGQVCODIFRR2gId9RLs2KJPz7HknJSejojFxw2ZwcoJA02RdZFAHUBVyFyqjbOCzeD74g3dcC81yXNM7LygEY1k4aVJGIVjbOw7wCWUAE6N0NlTfQGaWa2j/LpYY44ReLLechNAKO4ksSCQQQCvDXnJo4kDz9FGaSizyHyRYwypWGgTQK7IJ9+Jtp6KryzLmeQ6ymPujZlAEikY3VKpBJYnX8gbG9cBenenHk+oZHOMxEayMUpjZxJXJnbuJ7QGqrJGyGY55VQtgjohO3L25LEMqghdHdfUTv6sTwqPPdTKI4mNjlGVRzXgURmV7e1Sfe/AvcqXTKafQ4ikeWLC1OIALUD7ANTt4yFePFDgPmfXIgg5dRNNErVQWNVUE7xF9+LAkmxZ+b4Gj9LCxiQDJCQ0golWpgbqgLOiCPnxwn/6pO8YQxyPoFbV1oKRY2P5C/24mUpRqsjUE7sdySxwyXDG0kl2hjZkkUWALkJEag6BCknzQIBPBfooDUjySyAls8yzMHsgsDITolfcKDkdXoeOg557JmibEAUCgUrfj4yuxpvYj7cNPSvWJZpWQMydpCsciVAICC/YYk+/t+3CXzN/Vob+Pj9keiTk0VSECBgAuTtsIpB3IO6qFbtdDXzpz0mWCDNiqubUMULlvrsUtEA9o8CwPNcIeZhfoJHLJ9S+ZzGzkLbAAkEBTQ7vJ2Ab4e8zy6vyjO7sVkWiivtWBcLj5AXQ+2t3XGmTKs2bNN+UqOi5PdEoo0xK6DDQJB2fk2bscKPW1khg/wD4xJAVVKKMHB+kKrliAa3okkDV1fBfLKwClkdRIrYgFQmeVk1ZpzQ+nHZIo1fFfU5SkTczLItkiPJAqYmxvt13WpIJN6NHiqzYrwJ/wt6tFIZeWoh0Vb6h7mXYlYsCMyDjvIfUfqAsPeV52ON1itMV+gAnIljpax7e0kUSQctfPHIXTl3NyxRM5ISUpWTdumZv1KRrIBiBYy1xjzHpxVGkyilBZSxj2pP0sSr6lUMNlFU9ljY2SYJAbzpNzDTMgWELXTYKxNDuJbYQFsdrVULU+WObnlhQCRHplsHN3jIFi1mRSSCCVJABQkVexxIJTFpY5TK5UNIvUMeTbC9h1jsZFQwbZO919XfFBy7mHrZAnOMuCp7UEipcYJOQB7S1XQ3ZmkkCSuwrk7MY6K4IQ2Q7VzogDuCBGv8AzNrexvSB+XjjR5mE3NU6tGsgkiS7LlmXwumtTdM0i4/Vs7mPTY4whzj6t/8A282SNlK5HYVQzUfqIqyfC8Y8/KkUofmJGMbDtQxNhlJ3FrW+wl2OIqyD5s2LwNx8m/4f9ZSYtOqpGpJVyWYABQrKbs2RZIJF4pRrEcLx6xNBzEkiwJzYLEtN2hQCNdKVUWgwCrrX5W7N0DzUcwuaMRCNasoigstKSCgqyHBospZQ1tdA8ZrzivGHeDMi0YljiLbtJUsApoRtakbQndkC40pXLP7MmnxqGP0Pp/VoZE/MxCMSf4RgsgVUxJZSGpa8ixez5G+BHl5WB2ZJBCxUAxN1I2kRiLZZI3CyX319PnyRrhdyPpg5hGcOrRQH8xiiXkaRFU66gP8AlJH1a9q15jmXl5ZQjER5KD+bd1mcqqogFG1Fnbe44KWRpPAHzPrKrNG4yahlYZC7iroF1bE//EWRfnXBE8EBiyIZmQ5Ru8arasSmIMTJVEC/qC5/SaYHHkPw5zVqpgAbKyXQHtJ7JAhpWF2uTDHu1RO9Y4sp5MYnhSj06HSTpgBmLJ0ysmiWJFfv8J+mWvwd5PkpDtDFKCkiK2OWagAYPktst2A91oDQN8T8Rwx9GPphIwIu4hMmViQ2Fjvi0W7WJVgBsmmI/J85/BuhMva602GL4lMtABgSy9SxkVyDmxVgYep8uJIlaQ9krCgVUMnusiyBTaBiwKmyA42fAvN0Q8rItfmVYK0gIZgoLlu1lx8k1SvYPm7vzrZXMjHtwdWNBQFNub7aH6yT7fHHP+jSxgEl5MhYNk+xVDixDBbAG11kPp1d35XtsGqAHTLENQsZ0+vI2LBs+PjS1on2DRs7qOoWRo9dymzqgCGu9V5Hx+4a8lz8cbuJeXSdfAqQg+PKsti/2vx5rgCWQsFLMWoFUZmZgBeRCmyvn28bPHVtjXb77ND/ANfsB+w4riqIciTzDLQJT/U1+fPhR/2PGT83ZJOyffe+Ie1brLdFcqJ++xQ/8jfHFQkebP8Alo34JY6sar59/wB+GBR+csDx/U/8PFS2v++//NcUdTexX9j9v7cZOa9z/LfBQG+W9haI9h7/AD3Dz/z78DNj81/bidU/8scFcj6cZSASqBtZHYBHgEKCR+9e/CeBo9DJytRujcuFXGyrMyCQkkA5ijlZIAY+KNGwTT8MHtkKPIFjYsSEYEsqEmnBFHQUKWq1Ot1xt6vzRaTNFaF0AuXlwmB+nO1YDqYktskmzQBAvhtynqLcvmk0yGQhivW6gkcXpmUFkAs32kP5+dcvF1g6bVhfM83OD0eXEkgkoEC1W/AUEDEAVd2fcA1oIOc9Plk5lT0m6rDUjFnKFaJZAgYkps0o1r38PPS+XEhJLySEoQbMoUsbY4tmAQAMcTQv21xTneXgihERclibYhmBBAwGTKQWUZAaNUfBAI4mLobVg6K/8UFnkXmILYMBAGdjV1h086LAdygmhfsQGHMoAhUxMBGQAJUUE4klCzqpVCRvQGh78LPTuf5blep0Y2ZGN4u1hSQtlRj5sHXjtBB+GXM8kZXTNAkJsKzD826MjoWe8KbyxAA+ascClyFxoaek8sHMnV7AUoIzZoWJsFlPbjRrZ3f8iph5cBSwgjVWFO2ZlYEHuBwFJuge+hk3uQOD/wAIv6eSWdsmsNH1CMQKUiwui2VkBvIqvfhn+Kef/jFMAtIIzkzKwViVB7RH4dTkNNj4vVA8UlFoWnQiXmQuBjhLuGyshUKCloKfuBZOjQaqO+KKFcllKLIH7iOkGSydk7y1e9nuIO/IL84/VTEFnC6USrFaWR3MKMg+oYBVqg1mweCIvU1UvExw/LZqV8yoQ0SIwoYfTRbIj7+/E0q9hcrroZPyjSIEnbG9GRcBQBoVRJGmNG8RXds8aekSwpHmgplbIBolbD9JItQVyHxVWCNEcLuX5wmIsUVlY2JXxTuNKwCHEMNe5uzRY6PAaLzLSq+SlGanBLdmwzClyH0/6iuxv3Am6BoZ+tchm6yQWWa1wXEq3uQooOp2CRYP96vzfqZijDBnUyL/AIZXIuo1G1g0NEf/AB1s+Dlyfp7Ixam7e0l1YDSkFfYDtFf5f5jQ/rvPCOFXQu8srakjuIHuKAq8TGsWemDdrBSCt0eKhL7WTOClGs/80bpy8wbqJKVdv8JSpdQVZQFEjkrR8XSk+11XBXPcyWlwWy6k9Vzj2l6pSxOgCQDitbBpbrgT0L1AAFBJQzyLWzhZF7pAMmNHtc4+2fk0TwJzvK+oSYRcqI1KMQMgj5peXURynUsXiVG6WxoXxLSngqNxH6enNIAFlkWRBRIBJyGItGMnySoXQO+2wCBz6bDm0pEdkZZ1HeQUAHFaK0pB7gGFkZe5P5fk3sLNOY2VAywrEqBpD9JMpanJIBpjXeASbPG8HpJRnZyytjkfzH1XcR/lU1f0ghq+3A7r6irOTy3NhpFEZUI7lVRlFdTxtWC79q17ex3x3l3j5OIdTAyhcirLkQpclyhXE9MgFqJ7myAI2eGa8oZOb/iMpFMf6kVwOo/bfcWVb8gAL5bdHi/rXLWmDOulWy5sktVsJCHIONHXk344uME3kqfzTcVFu60JizHEwxRK0jW8SKpV0UZiky6mRABpvFgja8Bx82sakKZVLPjiBioLjFCqntVwUIvEmwNXxeXkmjMeEsfMRT4nO1YIQxLoJMl6RN1Rr6B764YwenIB0WLcwBLkMwr9o3Rps2UBv14td72BxMq0yVjKBufhaIwtOXijBqQJ0yWWlLFh0wE1eyx8378CeqescvLFFJCXSaBGTGJrGDI2IzYIoIugPqyAq6NDSclhzErrMkSN4zZHZ6OILZBluw6gGRWtGAY+6MTArGE5SZo28MWfCSiS+SrQTWRHe5XGtkkjRIlyY45f1vmZ5kilggdZD2HQeFRhj3gsVAAH1Aue4WBfD7/rED8tOzackKMQqKz0VjBUAsR5BZlo3o4nhX+HPT25hvygY2JDFUAS9ZFkUgB0ArSrkAKo2G409c56HmsS4ODKKEcTSFgAO72UXfvbUNk+81WFob/7F3pf4bVgzFioZnVHkR0fsBLKkilkYXak5Gq2PHBHq/osiwqECStoIHjUOIySQVYgFoqLEMCwVibriPziqUECvKaIchxXd22WFFdVdDfiyBpn6TOuKQPMzdFyrhUEFhOo9oFX6LAByVTRonfC5t00DikebgQmJmiiVWY4MBLniopjgb1IcsSO4EAVvinqFZMyJ4AYLOrq1E9xxd8pAWIFgGryPk0Rzvq2ErhbxJyzKggV+g2mgpJ/UBrY8VHoAydKNwLvAdNbtrJ2cG0DWv5VZ1XklijmQvgI0Xv2s9MpPsGvH9/fzQ8cZwQKVa5CtDRZCwP2y/ST81X7cM5jAYzG6TAZZigI/ugYurOaBJBLUQT9iAhMEQjGN77vzBZUg7plKlMgACBftvYrQgCDge9n/n8uKSMDV1+39jxv1iVOl8/UCchqiMS1EVf6f58DTR15HjVe/wC324ok47ACu4gD58D2HFAQfH/BxySIodqVJrVEEgiw29FT+/8AKt8ZtEPkD+RI4BnHc+1cTqeNke4I8g+3kf2/244WAA8Xftf97Ff/AL8+3GDNl5H9uE8lI9WvqPNsqrHy8mKm7aJI7P3kc5EfvxnzvN80607ctD2gKZZ1d0AIICHuZfjXtY489L6lnf5RatWxsXR8k5b0Txpy0MqqDnFEHb/N3Cv1ELZA+qqGyCPtxzK0a7PXen+rIsdGaJ5SKYojyKRYNgdM70B/sRfDTkuYleRVXmOXRH7YzHCstljQy32ew8mta3Z8n6N+HzzErCWRgFUMxVkBa7CKCSAcjVA/1ojj6F6X+HTAkyJ0MAvbjbSTa/w2NZAgjRHu1/spPllu2NJLBi3JyRHEzOrYsXcwxB9dhxO73Y23gX44IhUdNTNLL0ye9lzMjDz9aDBVPhgK8A2Dshcv6ek0uKyGoWb8kgPbMoGbjuA3m5LDK6NgChH9OlgLZHJQMVuFD50ALBFMmJNDZv8AzAnJt+jSlXsyln5dmOKSSq14ZDMqFAAZroNXsMv764ZFUmWFRThyEZ3LpK0oNDsQ4qSpY9xYUQCCK4HQKdsy2a0crHuKUAg69tHi2facUs3Qchj4+D4IGv2vhc82xNYpDr1r8HK8sfMcqEScdsjNmchVAgWacUu/JHyfK7kvz+mDy4lKuTk+CWUAXphqyeipoAUQR4x4u/4o5wAnNFPgflICaNGu3Ved/J4wiRsCTliCAPYKxJ1o0tEk6+deeKfy28CSpZBvoLsGkcUrOJThGiiumt6ShoWNqNGuO8vJ1QVZ6IXIiMq2NMKEgU5IDuiLGgNcb+nwxOrtI0ZyDfqCdtvHjlvqXRJDEfV8A8E8qhBPSjVwVUEonTzbZVmZu7wxF2PI34HCulbQO5O7FkckXaZgzMrKUKNZG9ElVBkANCt2XOhbA+kig6KMyxIol3RUEBmByBpqth2Ne8dE8eeHKRJK8QaQAHFxlkO3uDgM+SigSQBRIH0/QSvT+VfqJI0d7buZCHORJqQKVKKRsHLEkm/AuljAn5G6ctCERRE0JRjIAPzFAu1BpbYHdX3LdWaHFQ4CPgaVdfmN0jiKokk1YZmOt7qgdAUwS5yRrzH8PIQSI7WmDkkhg2RYXdE/6tnfFvT5pDJHIkaNI5Xq5VakZENpgnnXhjbXfmq7snosPxMOmY273WQXUp2LOJTsVvfRqmAGzwapjEyliUhxCgDNgjAigrDYj21k6HuOPPy+nyiR2flFjMzErZ2bo7bHvXIfQFJBqgRjwxlyY4xsuSkZI0baIIemoxspNa8k9p0AcldvI3hYOn0ySUfksURw0dgHSNZCOA3d7EAqCtasEjgX01XkAjNddo8QEYsrsv1WxW1+KOhltvbh/JNCFrBQVUKFjbIA1q0JAx0Lomvc8LOV5cnl+mGKP3YC8IwCc/c5DNKFg47BCrdE9i9ISesFlifPpR59ixq6qWeEiMgllGWDBDa3dtZ2AmXpfpI6XMSjphEVrQYyFjVsrbxDBbQ7Nn4GhzmeXaGZ8VgCKuC9N7Iws4EHUYdr3QDFSbBN8V5j1F2jjdi4GOJYZMXpiFfPuDt+Yqi2s1RIoBtOrIqn6B+anbmEVmBZ5EZo6BOLBQbSVO3LEK3hQOn5IIJXrQRpF5p0sKy5NkpoEAGQgkCzQYgA0UH1aac/6tLHjK8eQBYAsQ0YBpXQyMCrK2RJUbo6JocLvX4+tMszzRyupIEUUYxES4iMMaoM5sFDl5qzpeEr30PGgwRq8hjAlSR1Llv4iNXLi+oKRyzkMl7F2axUcBencpJApmdp41csCTCwcMxyzDKyrbEUACQ2VHZNYTtJMrgPIyB8mjHdRBxydW+b8kkDIDtC7t6Z6pIgBDBlsrk4/wAMqNgCiiMQM7UEVYsFrA1eRptGXp7qszNIc0hLL2Y6oEriv0v8lSRQU3wenOSPHmAWjGkOCi3Ldv5mw6UpsA0C1reIXj0HI/jFjyywSwtgMQSqyC1JZcBFiLoK5Nn6V86K8J/UfWh0ZIApTotRGSgPssGcFarGiFFFS5OQ9yklSBy5Stgnq05gWFo0eKyRniAzsFA0yipCBRP0sf2oBL6geoInxoXkrBAcmspZYHFu5QLBFX4Huzj9QD9MxySK5GmUqSKFas9y59t+ToqRZ4US8jbiRgdgF8spLvsY09E0aHkVr9y4ZdMHqyTyKpUB1JqyAaBYeQSSVk9zqhvRN8ZHmiqZYaParH2K7tStAmgdG/f9+JD6bPEAFk98XiYraatGKkVjs01gj3rzxhDJgcWDRqaDJpSVY2KU61qr+x+/GxmYzBiD9QO2vfj3PmvPvwGkT0e7KvkkeNm97s/fhjLzSeFUqR+oteRB8kE9lgHQZhdVXGLICfF2aoEKP6k+LrhgdHNCvoU/Y2T/AC7RQ/mfI1rgaOQUQoIomizBrFmgDQ+3HcCCLJ2QB7Udn+fvxxpr1l9/J/a64aa7E0+jJmP2H9OK5Hi5JsbAIOv/ADxmxr3A/nwDPSc3+G+msjAkItNTFVZhVKMQuYLnKiRWtnR483z3p3MohYwypH5yp8aJGNv9J3QHyePcch6uAs69QykJhRPazKxoqU7LNAZMPpC7Nmi/Vm5qGDJpOm7qqqqGPBlYHPPRKPRHdvZNYljfMmkzfLPBfhdebRjLysbOw7bWMSlTasCAQQGsDeyK9uPrvovLTfwqDmOtGZI2d2jTpCRWogyNQJcXQUY6urvSb8Oc0zqsjTRmVfqHLqY2QtkveFIDVdXWNM3zZdj1MFnV2BRmxQ4MTIaIOIpqFCx4J0dcTOSYkmgT1H0eN3i/iEbrNlErJIxFNYZmtwDH5NE3bUdUOB+an5WEnpsIljtStsaxYqrKr2aGxQvdCvB4dKY2fEgK7otTYmTFQQQhA9jjr3Ym9gaw/EnpPLTBj1G6kSWgQsTb7tkW22X8jYBvfvNclRd5yZ+lepvzDK0sbLeOBlOOaC6OKqQtVfcysL+/DR+ZgxdwQpBJCWWAqqIDAUrWKJ8kH2HHkfQPRXaWWXm40SOUAxxEKWcKaWshYIxrxkwPxx6iT0rko1NwcvGox3MwfYtiCzWVYAi7PvsHieHkVmyzcuyZO4Pd4zXYoZDEfvuhdAEjgD1rlOnGXikBJNIp1fwfP0+PJ8f2N5KCJHYR9Cnsq6spDBy1Z1GBjkSoUMbr7cKW5eLLAgRCQhEcdxeQDxIkikLY7lZKsasex/jQKRb/AKhykb3CJtVGxt8Q8a6UqaBOrtPpu9GrW81zU7y9iflNaiwchQxzV77aXEFWNDf3pz6p6U0anHl+XKkBTHmQEZS2MgYEMhKu2gNYob4Tv6oncgoA32jtIN01bIaj7+D4u+LdLeR9YHw5RT+VHJ3YliY8FCuTgwXCQSD6QSQzA77iDvPmOtIxpIkJNMGpmbEUsi/qYDd2brEnZNK+a5yMERlQjKAS5wOR1Tx+O3QbZIsb8ULv6Y7QFOXkkAiollcyVk+ywbIFWte32xuz44VU6M1byEyeoSUqfw+chJizUxMCfBbquWYWDkBqh+4AN9S9L5hYcYlM0uOrLREEm9lXCN7qAQG+nuoa1j9J5Yt2o4ZcnJn6cTqdD/DaIBmIJOSkWPf24QAGXmHRWtxGoEkweguWJQLkzIKyON7JFjercfYJlfw96zFzcbRPANsrOyKGt6N5D6ntFN2W37UDb3muV6iSP1BGjALE+bdkmShbFlKGxYF0w8kWJ6F+DneBpYpoo5ZtuscZCBSCAuJJKsfOgKNivJ4A/wClScpII+j1C1G7EiEINqm+o3cAxUgGi1k3tNNUy1xdoZ/9UflQSJg+cjhjHGxMdWAq6ZAoyViWYG71XHG9Ujd+kcXdBjbdsjGL6jGiIFrIDttcSPPtwBLyR7Wd2id1GZQPIhbPteM4llYg67D4oWQOAIog7zRz5BZO0TSUqBgoWsScWsCwRTFstjIVUleSEqGEH4xh5KB1ZlnEmQNogIAUFY3e8pK+kmmNKBqgSo9X5uBowYoRhSSxojMiqaIBR8cbtXAUhmYjzrS31L0gRFFdmRUYtKY2lRSjugUhOmQvlwCDRF/sch6fImScujTxxlgjiSM+cLdRqrGAOI8UCTjQEsJWD2WT1+NpFP5ilCLDnwDYbpC8VajpqJFG1ORoeD1BJmSTmVeVVJp2kC5KCFJBWLIk17t+nW98CrzEGQMrD89bBK20QH0qLZso94nRbtuu2iRCoztWUIDQdTgSSSFY/lshxsXqvigTw1dUS0t1kH9ZngIc8vI8Y/8AuCZLABxKiN8mZj5NG9DR8cWi9XZYUJOWVW1CwAArVbBQSL8EElR58hl6lyLLJ0eWQSyFVbOGV5BItBsmXOtWoplHao1Q4XR8xtkaJwxds2IjQ5Lj+oAhDdhge3zai24FG+h37D057EPj0/IjKMsiFrHaQ6StX6wG0AVH2AC9S5/COkhSFtNT96ujfp37GhveJQ0Uy3Y+oLErLOjYZfSyFYyxGjkpGNqbsFgwFbB4O5Pn1dssLhcsqOFM2Lt5VY3bFgF8AksPIJqw+PbJ5eBbyMCmZ1ijGDMHREIlxr2Yd3uDfz23djjLnxI5RHMimQ4hMAApBINi/k+3m61XGvM4JHioWWNcawVrYm8iWMYFK3+YlQVFfYLnPTnj7jkit9Curpa/IBsEEEEHYNmz78UkDYPPIVZhiWBHaT9/AaiQaaxqvNnzxo0kbBk6MueunTjHetqYyzXa+GBNV7DivL8saAyBGv1qCSa8WCDrVj3sHY1kEJNmxd0Ts0DRq9MQb8b81xZLJGn+cMCQRVautbv2rdjjIJoHRHjXv8X7f9+Lml3YIOqN39yAP674xfVgGwT7b/kDX/jhgV5tq8XYN+fHsQD7eTxg0rVQWv5+/jxZ+T5+/GoG/IsivceNfz1xxgMqHj7jX3oWff8AtXEtW7GsHVkAFMN7353/AF8cROYMbqyPtSGBrwR40dH+/FXfVa0buqPxV/H2PGbNxYj6B6P6fCqvS9Uv2guojIAGVExnJgQa2fI/o25Lno1Ma4thYACnfaSoViSSy5CxvWiPYCcTjii+V2b9EbnZpOYTllwRSWBPnFgzDtBX6SAvwbHsNFq/oycsrSNiwMoG0EjBgtsQ7nILjaBQaAPg+04nGj0OsiPmPXqAIBik5hVe4wOwOQbLHTtSecB9VeBv0S81ISWU5IiWoel7JGLCwqmzS7Csq2x+AROJw0rIv7UdPM9SBpiAVUAsCAPGLkgDzeS2CQO3hRzvJx89zDfxDyvEniFOxOoULo95M30XfvkfJF3OJxlrXgp+BLzn4cpZWgJSKSsYeo6IGBoM31M+LUw7hZG/IAZx8k8ivMrklaUszEP2afEr2p3VQxNKPIPHeJxa+zVhpYCuQ9OZomiZ2wrNsZJFZfpDIpDdwPUyN1kRVAAcc9N5M8xykM5JwYhCMiHyID5gtmAQd6oGuJxOKpf+k9o5zHJ27bZZo5JAZA+moK4OOICGiLryb8aPDH06JmwRcFaUHF8brHUlpYAPstE6vxfE4nEySXytIa/ihqfQZ53eMss8EdOond2Yk2pViQwIGIrW7Ng2Rx8/5fmRDzKRSKZBKwQMGKMGrFlNax8gGrAA1x3icaTgnG/BUXR6l+Z6aKUuHuK9pzyUEjuzHmgN+QRfueLSejSCeMDBWide8Mx+vtJxxG6N7Pn+vHOJxjxTqyU6dFfXPTnnSnOBgj6jGNiC31XbgAufyyBehfxY4UerepLAEgOTxyGiugrENW0siiuJ0dMPficThJ20hMC5aGEqMXmZrYdOQRtCEJdApWralHtjtV8HYT/wxRwEPSUYgmOwzEg0xJJJLUS1k7ob4nE4mbf+OXov48zVmHNcoHjniXRjjJY0FuMSLa68kOykWP8ANvwOBIvUWhjOIVkf9LAdrOD3IKITVitjQP2E4nG/wu4RsmaXNoM5Dmy6GV8tOFBRsGzotshdoQpvw11uvFec9S70Y6dluwBRXeRYWBkWrwNC/wBuOcTi47kxSSwjWKRgyCGRx29zOASWAotgKHhwKJJNeRxq69ryIiAoTl/lZl0G6dFfqJO7Ne/E4nCog5yvLNIyoCMyw7DYiBY/l2vdmaO2AQj/AFDhZHy5lIRXYBSQgZiwXZLADwLKnwN0NfHeJwyovDRkIuoUcktplbKhbAWx7asURVkmxuxxTnpHzxdsmS1FgVQr3/ck+NcTicCdvJCWAQCx4Gxfij5obHnYvjisQK+BZJ97JA8AfPj7XxOJxoJFI56vJQwI1d6PyK8Gv3H24ydgARiLJu92Pkea2aN1euJxOAZIkBoWQaPtY+R7+/8Ab78UIrjnE4AP/9k="/>
          <p:cNvSpPr>
            <a:spLocks noChangeAspect="1" noChangeArrowheads="1"/>
          </p:cNvSpPr>
          <p:nvPr/>
        </p:nvSpPr>
        <p:spPr bwMode="auto">
          <a:xfrm>
            <a:off x="77788" y="-754063"/>
            <a:ext cx="2895600" cy="15811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52" name="Picture 20" descr="http://backyardxscapes.com/blog/wp-content/uploads/2010/01/garbage-patch-1.jpg"/>
          <p:cNvPicPr>
            <a:picLocks noChangeAspect="1" noChangeArrowheads="1"/>
          </p:cNvPicPr>
          <p:nvPr/>
        </p:nvPicPr>
        <p:blipFill>
          <a:blip r:embed="rId3" cstate="print"/>
          <a:srcRect/>
          <a:stretch>
            <a:fillRect/>
          </a:stretch>
        </p:blipFill>
        <p:spPr bwMode="auto">
          <a:xfrm>
            <a:off x="381000" y="1676400"/>
            <a:ext cx="4058249" cy="2209800"/>
          </a:xfrm>
          <a:prstGeom prst="rect">
            <a:avLst/>
          </a:prstGeom>
          <a:noFill/>
        </p:spPr>
      </p:pic>
      <p:sp>
        <p:nvSpPr>
          <p:cNvPr id="18454" name="AutoShape 22" descr="data:image/jpg;base64,/9j/4AAQSkZJRgABAQAAAQABAAD/2wCEAAkGBhAQEBAUEBQPFBQPDxAQEBAUDxAPDxUUFBAVFBQQFBQXGyYeFxkjGRQUHy8gIycpLCwsFR4xNTAqNSYrLCkBCQoKDgwOGg8PGikkHB8sLCwpLCwpKSkpLCksLSkpLCwsKSwsLCksKSksLCkpKSwpLCkpLCksKSwpLCksLCksLP/AABEIALYBFQMBIgACEQEDEQH/xAAbAAACAwEBAQAAAAAAAAAAAAACAwABBAUGB//EADcQAAEDAwIDBgMHBAMBAAAAAAEAAhEDEiEEMQVBURMiYXGRoRQygRVCUrHB0fAGcpLhI2LxJP/EABoBAAMBAQEBAAAAAAAAAAAAAAABAgMEBQb/xAApEQACAgIBAwMDBQEAAAAAAAAAAQIRAyESEzFBMlFhBBSxIoGRwfBC/9oADAMBAAIRAxEAPwBVqu1MtUtX0Z4gu1S1NtUtQIVapam2qWpgKtUtTbVLUAKtUtTbVVqYC7VUJtqq1IBcKoTbVVqYC4VWplqohAWLtVWplqqEALLVRam2qrUhioVQmFqqEAKIVEJkKoQMVCohNhCQkAshCQmQqIQUKIVEJkISEhiyFUJhCEhIYshUQjIVEJDAIUREKJDPRWq7Udqu1WYoXaoGplqu1CB7F2qrU21S1UQKtUtUc5Aayy6qs3WB1YdqlqX8R0TGPB3T5p9hLE13BdhAKiJxlV2SyU5WbSxwosZV2omMRWrpTOSWmKtVWptqq1MkUQqtTbVRagBJaqtTrUNqB2KhCQnFqEhAxRahLU0hUQkMSQqITCFRCBiiEJCaQhISGLhCQmEISEDFkISEwhUQkULhCQmEISFICyrVwokM9RapamWKWJ2Zi4VwmQqtTsVAQhcE4tVWIYKlszFkpFSittiB9Nc04as7YZN0c1zYTKSbVolLpthZwe6ZpNWrQRwtDHApDo5IGOgrZSpmMockbgxS1JbqYTWahp5roUkzjlCSJaqLU0AKFisgTaqLU4tQlqAE2oS1PtQlqAElqEtTi1CWoASWoS1OLUBCRQohCQmlqAhACyEJCYQhISGLIQkJhCEhBQohCQmEISEhgEISEZCEhIoCFFcKJAeutV2pliu1TZIqxSxNhQNRZIotUtTS1CQqsBdiFzU61CWpMpGV4SjTC0VGpdq55LZ2RejK6lCW9i3FqS9gUSVGkXZjc1UKZWlwCC4IixyRr0bcZTy4dQuadQYgJbXFdKypaON4G3bOlKHteqw9qUXbyqWSyXhaNwg7Ki1VQZlOLVomc7VCC1CWpxagLUyRJahITiEBagYkhCQmkISEFCSEJCaQgISGKIQkJhCEhAxRCEhMIQkJFCyEJCYQgISGBCishWkM9qGq7UdilizsVCrFdiaGKwxFiYq1UGJ9iqxOxGd7EDiAtLqaz1aIKQ0YqlTJS+0CbXoELMWrnbaZ3RSaDuUqDCprFqpsbGVSVkuXE5rmpbqa6xpN5YWWtQ6LOUGjWORSMYahhOcxDYs+RpQshU0gHKJ4SHrSMyZRs6emrAu+i1VajW7kBcFtUjZVUrF266llVHFL6dtndY9rh3TKhC4DKxaQROCvQU3hzQ4bESFpGXIwyYuAotQEJ5agc1WZCCEBCeQluCChRCWQnEICEAKIQEJhCAhIoWQhITCEBSGhZCEphQOSKAKpWVEDPoApqFq0BiosXNY6EBqKxNbTVuZ0TsTQixTs07zVDKdiozmkl1KS2linZosDk6hoAysLmjmu3qKMhc6vosyk9m0JCNOyZWk6fHmr0YA5SVuLQN4HsmuxM5OzndiR9Fbc9PLmtL61OYlAaQnEphfuY9Ro+n1WJ9IhdgnCzPo7rGeO+x0Y8vhnIqU0t1JdCpTSH0ysFFnTZiNJAaa2OpFLsRtBpmRzFr4VWDC690TsDt5yl1GQs9RawycTPJj5qj0LXhwkGQqIXE0mvewgA4nn7ruBwIkbLshkUjzcmJwYohAQnOCWVdmYkhAQmuCWQixiiEBCaQluCLGLKAhMKApWUgCgIRlAVNlAKKyogD6ZYqLFpsVFi4uRtRna1GGpgporEchOJkrULhCChpQzbmtppobFXIVCrVVqz6/WmmNhmYzkws3DNXUqukwA2RGc+adhxNlWn4LJV0+OgzlP1HE2NJAyRvBCjal0HYO9U7FVGBunJMj18Fn1z+7nyAzstOo4g1jiBPdx0n/S5+s4h2mBgSnZpGLb2N4ba47D+c11XUxzXP4bTbbOJAJMHPosep17uRRzoXTc26Nepd3vDrzSXV46lZn6gj5jnn4JQ1IBkyR5pcjZY6WzQ8qNrFviOkKnODyC09JHPZBq6TxyJHUKVFraKck9MPTAF0mCI28UrURm3bqs8+YUe6BHVDeqHGP6rE1M7KN7O2CDM+EboDOY6T4pZaSP05pR0U9mg8NnImOkLTT1LWNglsiO7z+oTKGma5jT2jjjr9IhZX6UfFNByDp3HluHtE+619PbycjfLUvAx/FWcgT7J1OqHNBHNZvgKbi4B8luCJBt33jyKSNPUpGWiQdxuPNUpy8kuEH6e/yb3JZUp1g4dDEls5H0UctbMKoWUtyYUtyLGkAUsphSyUigCgKMoClYwSoqKiVgfW7VLE2FF5XM7uAq1S1MhUnzFwFwlvCeQgcE+YuB5H+oMPk5GAROx3wtnAi0MJbH/YT+S6Ws4cKkAx6e6y6fgLB1+aYmNtpWqyKhcfBh1NINfLdpjaOXuk8T4g61rW2xzIOfJdHX8Nd3iDDcYiYjA+q4vwRcTIOOfLwVqSaEo72YKlYHqqbMbeSlagQY6LRRoEg5gbRz8EzW6NXC6jG/Ocu7uM4P5JOs03ZuEDG4JMysz6Jbvz/dEK3Iz4eCdWiF3sy6ir/N0l7yQIBz9F3i3Tta5zTc9pAbJ5/ihDRZRr4e4io4mMADwWfFmnNexyqfcDTJkQY5Jn2o+ZkwdxyjwCdX4TUEkC8D7zSCP3WLs+USTgQCSksjWmPjGWzS2LgfunM8oQcTw5Ke97W22kdREfXKS6rcMzjn+6Oeyq0LbUM4WjVadrWtiTImSfDaEJ1Aa1gECDJPOeqocQBxUBgNMI5oOJlOpLCLWuggnwMCYjmtek4kX1mPe1w/4nMm0jctIJ6bFZjr2kAmO60gc0Gn1LfmJ7wiNh9BKfUT8kvHfc3cKqjttUeUsPTm9bzqR0d6LCdTSw6STMlojc4KqhqiHZHddnqRO3qtYZF2Rz5ML7kpn/66vjp6Xs9y2ErA1wOqJB30wj6VVsc5aRZjJFOKWSrcUDiq5EUC4oCrJQEosqgSUJKslASlYUUSqVEq0WOj6+yqCJBV3Lw3Dv6hqUnNa+S0b816nT69lQS1wIXzssjj3PbeE33Ki5Zu2Co1ULOR0mablC5Zu2VdsrWZC6TNEhUXLOayE1layonpMmse6Bb5kQOXnssj6eCA3JWg10Lq/RaLKT0jl8S0tzYgAj3XE0uo7N2ducr07yCM58Vx9VohsGzJK3hlXZkPGzncQ4mHkEAC0QI/NYviFvr8LDWyQB9VzKlKDhbxkq0RxofTqggoATOEhtdjTDi0HOC4A7dER1NsOYQSMt2OQfeDCHLyUkbNDxDsqjS5zgJktBEEc8cwuuzjjHSWtztuNtxnf6L57rnXVMkkOg8hvj9EFHXOpvljZDRLoDjIG8mSsurW5CcFJ6Peais2uIMBwkiTiOk81xNbqOxZJj5gCNz4+yws4u6u25rGMFMUwZc7vOJIJnPh05RukVawdLqlhkFuHHniT4ifYKJTUlpFJcTt1dO20ObUYQWh0d3n9fFcvi1VwIDSO8DJA6GIWSpo2xa0NDmNlzyJeBBBnoM8/BaDpw5jnGpSb2TWm1zw17rjHcH3s58lDfwUn8nE01F3e8HOSzXOPDYyQuzSazZpaTBcQIJgCS6OkBZG6Bjh8077NA8shVH5IbMT6pYQQT4HYxkJun4tUZm4kA8zI6c04aWk4tbe4/dGMzMRsrfoKWW3O3tdtjnO3gnY7OhpeIRXa9xEPo96B1IP5hd1tYOEggjwXl6GlLYNNzTaCGgiRJ5mN10NHrXCbw0CMWN3ztH83W0MjWmZTjF7OsXJZcsI4m3FxjAmWOBnzTaOra8EtIMGCtlIy4DnFAXIS5AXJ2KgiUBKjjiZETG4naZjePFKFUHYhHIOIZKiCVEWKjbxdxpuAy6Z2IxicoKWvq0w35xm6Ntl46pqKxEntzIi8uJHqB9MpE1Tv2hxA7x+g8sleXHG6pnrSzq7ifVOGf1H2zpmHNZkYjLsRjwXTPFXD/xfGqQrMcMVGkbSXNOCciVsbqdViDVccnDy+CeZ6BZS+kTejSP1Ua2j6u7jJG4/IfqqPGnfhPr/ALXy2rrNds91SDGHObHd2RDjGseCJ1DpEG0Dkd8N22R9tXj8j+6gfT/tp3RC7jLun89F8p+N1TSHB1aQRjJggRkeQhaKeq1oeat1QF2byJbmBgbco2Vr6f4I+5ifSjxl+cIBxze4gQDHUnkPD68gfJfNqmu1dQ7vk3YDIBu3MbTjdYvjKjSCCZHPE42VcEu5PVT7H1SnxpzjAAkwGm/AM5nHQFIqcbqSJAGRIlfNfjnGLiZGx2I6wQq+OdfOSDOYBIwYHjlPSJc20e/r8cL2gODMi8Oa8OwSYHTaJG8oO3pWGb7y4FrgWubbBkFvWYzK+ffFPiJIG2IGF1NHxJrAJcSTMyBj09ValWjKSvZ6TUWXmyS37pcGh8Rzgn80BrYG2Jzz35rz9PijDUJeZaWNt7uxzKa/idHvQ0GBIxE74/L1VKaI4nWp6thJAc3Bg94Lz9Wu1zHNhoN8h/8AySQARYLe7kxvmY2ErlaaWwYzOB+q06eoQ2AYgiATjb/UfVQ52Uo0amueG2i5pgP3IOSRMR/1KlMTcCRhpO+TP55VnUtIlzRO0Mfy6dCk1qjNxJMRBAmPoptUUou6OjqyLSTUbkGSXklwzPn/AKSDxJwY5gqSxwYHDlFOTTEnaJOAuaH/AJKnvj5InE4HkQZ8FDd9ka9OvKOvo9a1zSx9S1l4fsC26CAfOMbrHT1YEQ6PqEv4meYAA+TMnoBGANlma9h+YESYgZgIjaV0ZvZvdXaS7P4to68+gzuknUgTLhgjnHVKp1mgGOYLTEiQYkHqD+iEuY45AiJODM/wlXy+BUba2qfVy3JsA7jQ3ZloMNG8AZ3PNRjdQHd0VLRG828zsViY9rZjEtMAAjIOJQniNQCG7H/qCfUoUmvAnG+52n8WkgdnHdY0QS0XiJqOJneDIECSIiIRt1wBzDZ53RzhebNd5EfpCW1x8fdPqOw4RapnrKnFWtOajcDqHf7WOv8A1C0ggSdsxE58SuA1xnIx5SPZDUrExAjPIQqeWXgFiivJ3tR/UMiGsdkQSXD1WA8aLSQ0OacZlJL2+P8AihNQHr6FZvNM3WHH7nQp8dqgQAw+LnOJUWKG895MxEKk+rMh4saZ7sU/L0V9h4D0XYbQZ+Ee6eNGz8PuV09aJy9NnB7DwHoq7HwPovQt0VPp7lWdBT6e6OvEXSZ50N8PYqnU/BeiOhp9PdC7Qs6e6fWiHSZ5w+RULT0P6rvnh7P4ULuHM8fVHViHTZwCT4+pVMfbcQMkETHJdqpw5viqocJY4PycDG0KMmSNbNMcJctHBZABFozH3B+ySabPwj/ELuU+FNIPeIjwn6rAdMJ3TjONuhyjKlZhqUmH7jf8R+yFtFkjuNPhaF0dZpAznOBKzMaLhO0iSqTi46JaadMRq6NNz3EMYAT8oY0AeQARU9PSx/xs2/CMnrstXENO1lRzQSY5xHsVKNAdzPze3msJceCNsV3o5VTRU5PdHonfBUez+Rs3TOJjpt+qbWADyOhhaW6cGgXyID7YkTPkhuNIh92c06GlHyifPHokHQ0/whdQUZaT0WQwi47G70Z/gaX4QvQaPhmiOlqzQb2kd2pJJHquS9kFem4Dw01dPWIc0WMuMjkQf2XH9XKCgpN1teX/AEaJS3o8SOHszge6D4FnT81voi5xA3nos7qwkrvi4t0ZNOrEDQM6e5RfZ7OnuU+m8H0V9oFouJm7M/2dT6e5V/ZdLof8itbyBE8wjaQqiosmXJMwnhVPof8AIoTwun0PqV3amlJaDH3C4eIG5WGER4S8ClyRh+zKfQ+pVDhrPH1K3lqEhXxj7C5MzfZdKNjPmUo8OZ4+pXRY3BSSFCjHZrJukzH9ns6H1Ki1kKJ8Y+xHJnv6YCdeFFFw0bhNeoX7qlEUIov3QmoooqSFYs1vYgeqq9RRMBFapnHmhp14a8YzjZRRNpUOL2I7WGO8T06Y+i5l2VaiqK2ypdkVrHyff1SdKe+z+4H0M/oqUVf8kPuO4lVLqtQne4iOQtNsD0RaTNSj5t+uVFFnkX6P2/o0xd/4/Jj1Qmq7+93jzP6rWKQGlJ5mt0EQARv9VailrS/Yh+piHNNjs8myI5H81gI2/nNRRL3LfgdU3dP4cczsN16j+l6safWDrpGC6JIucQBHOJlRRcn1EU4JfK/KNb0zxehHeP8A7yKxcz5qKLrj6mZS9KGMdE+II2BVvGSoorRHgdW2Z/aPzT2qKLXH2IyPZ13VRbS3n4ao3YRMuz6GPouUqURjSV/73Cb0v97EQlRRbGQ2iMO/tKzkKKKF3ZrL0opRRRUQf//Z"/>
          <p:cNvSpPr>
            <a:spLocks noChangeAspect="1" noChangeArrowheads="1"/>
          </p:cNvSpPr>
          <p:nvPr/>
        </p:nvSpPr>
        <p:spPr bwMode="auto">
          <a:xfrm>
            <a:off x="77788" y="-601663"/>
            <a:ext cx="1933575"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60" name="Picture 28" descr="http://www.springintoactionnyc.com/images/uploads/blog/gross_landfil-web_version.jpg"/>
          <p:cNvPicPr>
            <a:picLocks noChangeAspect="1" noChangeArrowheads="1"/>
          </p:cNvPicPr>
          <p:nvPr/>
        </p:nvPicPr>
        <p:blipFill>
          <a:blip r:embed="rId4" cstate="print"/>
          <a:srcRect/>
          <a:stretch>
            <a:fillRect/>
          </a:stretch>
        </p:blipFill>
        <p:spPr bwMode="auto">
          <a:xfrm>
            <a:off x="990600" y="4114800"/>
            <a:ext cx="3305175" cy="22002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Recycling myth</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Recycling doesn’t save money nor creates job- the recycling process creates far more jobs than landfills or incinerators, and recycling can frequently be the least expensive waste management method for cities and towns.</a:t>
            </a:r>
          </a:p>
          <a:p>
            <a:endParaRPr lang="en-US" dirty="0"/>
          </a:p>
        </p:txBody>
      </p:sp>
      <p:pic>
        <p:nvPicPr>
          <p:cNvPr id="2050" name="Picture 2" descr="D:\jobss.jpg"/>
          <p:cNvPicPr>
            <a:picLocks noChangeAspect="1" noChangeArrowheads="1"/>
          </p:cNvPicPr>
          <p:nvPr/>
        </p:nvPicPr>
        <p:blipFill>
          <a:blip r:embed="rId3" cstate="print"/>
          <a:srcRect/>
          <a:stretch>
            <a:fillRect/>
          </a:stretch>
        </p:blipFill>
        <p:spPr bwMode="auto">
          <a:xfrm>
            <a:off x="5257800" y="1447800"/>
            <a:ext cx="2381250" cy="1524000"/>
          </a:xfrm>
          <a:prstGeom prst="rect">
            <a:avLst/>
          </a:prstGeom>
          <a:noFill/>
        </p:spPr>
      </p:pic>
      <p:pic>
        <p:nvPicPr>
          <p:cNvPr id="2051" name="Picture 3" descr="D:\job.jpg"/>
          <p:cNvPicPr>
            <a:picLocks noChangeAspect="1" noChangeArrowheads="1"/>
          </p:cNvPicPr>
          <p:nvPr/>
        </p:nvPicPr>
        <p:blipFill>
          <a:blip r:embed="rId4" cstate="print"/>
          <a:srcRect/>
          <a:stretch>
            <a:fillRect/>
          </a:stretch>
        </p:blipFill>
        <p:spPr bwMode="auto">
          <a:xfrm>
            <a:off x="6019800" y="2743200"/>
            <a:ext cx="2762250" cy="1657350"/>
          </a:xfrm>
          <a:prstGeom prst="rect">
            <a:avLst/>
          </a:prstGeom>
          <a:noFill/>
        </p:spPr>
      </p:pic>
      <p:pic>
        <p:nvPicPr>
          <p:cNvPr id="2052" name="Picture 4" descr="D:\recycle_why_jobs.jpg"/>
          <p:cNvPicPr>
            <a:picLocks noChangeAspect="1" noChangeArrowheads="1"/>
          </p:cNvPicPr>
          <p:nvPr/>
        </p:nvPicPr>
        <p:blipFill>
          <a:blip r:embed="rId5" cstate="print"/>
          <a:srcRect/>
          <a:stretch>
            <a:fillRect/>
          </a:stretch>
        </p:blipFill>
        <p:spPr bwMode="auto">
          <a:xfrm>
            <a:off x="4876800" y="4191000"/>
            <a:ext cx="2590800" cy="16896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tatistics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Recycling aluminum requires 96% less energy than manufacturing aluminum from its virgin material.</a:t>
            </a:r>
          </a:p>
          <a:p>
            <a:r>
              <a:rPr lang="en-US" dirty="0" smtClean="0"/>
              <a:t>Plastic bottles-76% less energy</a:t>
            </a:r>
          </a:p>
          <a:p>
            <a:r>
              <a:rPr lang="en-US" dirty="0" smtClean="0"/>
              <a:t>Paper use-45%</a:t>
            </a:r>
          </a:p>
          <a:p>
            <a:r>
              <a:rPr lang="en-US" dirty="0" smtClean="0"/>
              <a:t>Glass- 21%</a:t>
            </a:r>
            <a:endParaRPr lang="en-US" dirty="0"/>
          </a:p>
        </p:txBody>
      </p:sp>
      <p:pic>
        <p:nvPicPr>
          <p:cNvPr id="14338" name="Picture 2" descr="http://t3.gstatic.com/images?q=tbn:ANd9GcRSWIzqDjpMDZe-VZ9oxl6tT8olGurGARfDWle6b8Bg5AXrmYpe_Q"/>
          <p:cNvPicPr>
            <a:picLocks noChangeAspect="1" noChangeArrowheads="1"/>
          </p:cNvPicPr>
          <p:nvPr/>
        </p:nvPicPr>
        <p:blipFill>
          <a:blip r:embed="rId3" cstate="print"/>
          <a:srcRect/>
          <a:stretch>
            <a:fillRect/>
          </a:stretch>
        </p:blipFill>
        <p:spPr bwMode="auto">
          <a:xfrm>
            <a:off x="4953000" y="2362200"/>
            <a:ext cx="2917808" cy="2286000"/>
          </a:xfrm>
          <a:prstGeom prst="rect">
            <a:avLst/>
          </a:prstGeom>
          <a:noFill/>
        </p:spPr>
      </p:pic>
      <p:sp>
        <p:nvSpPr>
          <p:cNvPr id="14340" name="AutoShape 4" descr="data:image/jpg;base64,/9j/4AAQSkZJRgABAQAAAQABAAD/2wBDAAkGBwgHBgkIBwgKCgkLDRYPDQwMDRsUFRAWIB0iIiAdHx8kKDQsJCYxJx8fLT0tMTU3Ojo6Iys/RD84QzQ5Ojf/2wBDAQoKCg0MDRoPDxo3JR8lNzc3Nzc3Nzc3Nzc3Nzc3Nzc3Nzc3Nzc3Nzc3Nzc3Nzc3Nzc3Nzc3Nzc3Nzc3Nzc3Nzf/wAARCACSALIDASIAAhEBAxEB/8QAHAAAAgMBAQEBAAAAAAAAAAAAAAYEBQcBAwII/8QARRAAAgEDAgMEBwUFBAkFAAAAAQIDAAQRBSEGEjETQVFxBxQiYYGRoRUyQrHBI1Ji0fAzgqLCFiQ0U3J0suHxJSY2Y5L/xAAZAQACAwEAAAAAAAAAAAAAAAAAAgEDBAX/xAAnEQADAAICAgMAAgEFAAAAAAAAAQIDERIhBDEiQVETFGEygZHB8f/aAAwDAQACEQMRAD8A3GiiigAorlGaAO0VzPlXC2BvQB9UVButX06z/wBrv7SHH+8mVfzNVNxxzw7AD/6isvuhRn/IUCu5XtjJXDike59JukpkW9peznuPIqD6nP0qrk9JF9fuLbTdKSN5RhJZJubGehGABTKW3pFf9jH+mmZoyKTNTTi+DTontb235hGC/PCOYHG4J6fHGPEis11ji3XYbxrTUtWvI5BnnVBy8vTuAGc9xFRoKzcXrTN8Z1RcsQo8Sap9Q4p0PT0JudTtsjbkjcOxPhyrk1+frrWIpm/bzXV03jI2fzJr5tJZtQmFvY2ZaRumSTy+847v63qH0J/NkrqZNkn9JWlDIs7S9uSDthAg+pz9Kix+kO/upOWx4feXB3Amyf8AppOi4bilJS4musxYWRVl++5yemNtvDyGe9j4ZuW0ORY7WGKWADBiblLDfcq4A38wfMUJprZCeVvtjBb8d2qTRxaxYXWmlzgPIOaPP/EP5U3ROkiK8bKysAQVOQQaXNSns9dsZbV7Npe1GBkYIPn4iqX0calJb3F7oFzN2i2szLbuT3AnK/qPjUjq3NJN+zQKKKKgvCiiigAooooA4SAKWNa40sNOle3tg15cKcMsbAIp97ePuANQ/SHrr2NvBpdq5S5vAed1OCkY6ke8nb51juvXkkE/q0fsRgdFOKlIzZc1cuE+zRL70j6gDiEafbjP4yXP5iqi59ImsMdtVgQ//RbA/wDUDWb9pivtJPfUbK3OT7od5OMNcuYwZ9dkXbPLEAh/wqKrbrVJJifWby8uCevO5/U1QCfkHdQLgsSSetTsqeJv22WBu4llzFB+zweYOdydsbgD30HUmUfs4YV8DyZ/OoXOpG1eEzkDrUbZM4Z36Jkup3ch5EkILbYXb8q030a8OeqRxXUyYaPdC3l+VJXAPD8ms6okjRkxjJGfAda2pOy0+yCR8oK+zyg/dIp09I0Rjn/Yk3dyrZjLBI1UmQ4z5Csv9JIsG0p5byMRXAfMSrtuT+H3eI6d9MeraylsMHmMe/M4xsfGla0hPEl+mpXq89rHzC1jYeyACBz46EnfyAFV5KUTs0R8r0xP4e4Tv9YKyz5trU79o6+0w/hH6n61pGnaTYaHYMtuqRcx5WdjlnPn3n3fSpJuR2b+pqJCp9pyfZXz8aj6fcG4juHP+2xPlmO5CHbYdwBG+PEVnmMmd7fSLL8jDh+Edv8AT6s7cq10JY/vSFwMYJBPX6dPfUrOSjS4K7YFVs2rIb6AQnmkCmOVQM7Dpv49R8B76lpcRK2Hzg9PZ6fDxrS9S+JjndJtk3Vry6sdHnltJjGFIMpAGSvfv3devuNZlw3rE0N5HqcBxIk3My/vbk4+WR8acuKL0f6NakEz+0gZUxvk8pG3xI/oGsu0K45HMLZAc48j3f176EhM2NueS9n6i029g1Cziu7V+eKVeZT4e41KrN/RVqzc1xpczDl/tYQT0/eH5H51o+cigvw5P5IVHaKKKC0KKKKAMo9JqcvGGnufxWgA+Dt/Os64pXGoZx1WtP8ASrHy6zo8x/FHImfJl/nWc8VxlrmPrkrjzqfo59vXkCySTXU5mOFyT7qZeFNPtZ76VZ4RL2aggPuO/uqxu9AMU0pjjPZ59jGM+W1Mo2tmh0hPMNwesbDPTO350yadwHrN/YyXMDwBoxzGEsecD5VY8NcO203FXDckif6vdRSyMrHrLFnI+fKaeuD4Jbbiy+TJEQVg4PiDt8aFK7DvoyO40ea1BMs6OAcEJsc/3sVBnPYjJtpsfvMcgfKnvjaztxql20coQOqmNCSOZTnPw76qeFtKXVL141ifsEGJ5TIwCKT5YJPcPfSbnekXvxqS5Nlt6MONbXTEa11S15LcsAL1FP7M42D+73jp307atfw3LlrAo8Uvtkw4/aE9+R1JwKo7vRLG2sY4LeBVtjHhVAxuD7RPie8+fuqn4W07sOKLWK3vJEt+0LvHn2TgZp2hH10h5fg2y1TTDHqAm9YYEM0UnLjO+Md+KqI+B7u0h5YZyFLECGTfCA+yCy7ZPXpjemzV47mWSEQRs0SAsWU5yc13S2uZ4LgXEsioiqDk7jvY+PuqXHx2yupmn2hEvbW+06Ri1q7pJ7KmLDczgE4AG/QZ92KXptVjNzicsq49pEbBx4GtctYj2dvO45pxzS88gyV5+4E9NseFZzx5b2VrYi0ghRHuLppGmKdpJyqADhj0Bcnv7j1zUVK4+yn+v89o9LW6sY7ft7SVezGA43286p9Z4ntbc4iJeZcDERzjzbpVZZwabcgRXjSxj7quY8r8QGB616cSaXr+l2aS21whsAAR6sgT2T7xk/WsSwQmny7OwvIpzx4rRb2VhDxFYwXF9qMkaMQTBGACpxjByN/cceVRbzhBbNS7BZndgIpEQxFVHXboTuOmc4qx4eg1GK055lbsTjs+zyxmGM7AAMf63NW+hzdjqMsV001orKVaZpApLA/d2JNdJRPD2ces2Tm5UdClod/Lp95aajb4LI2cD8WNmHxGfnW92lxFd20VxAwaKVA6N4gjNfn2VUtdb1GyjLdmk7NDzggkHcdfOtR9Geq9tYSaZM37SD24ge9Cd/kfzFUtdEeNXC3DHiigUUpvCiiigDOvS4mDosnhNIvzVT/lrOeIlbnjc/eXfNaf6W0H2Vpkp/BfAfON/wCVZrxDl40Ze8Uy9HOz9Z0R+FrtINTj5zhZcgnxz/3FaBrKwraqUIDg5AzjPurO+GNPNzEkzs2Ek2C9xBzknupw4jtpJ7OPAbAkB9nc9RV0f6S5rsTr3Wr23msPVyUmtZnuI5M43OAfny4q1X0joO1e4jlW6lzzPEoGM7Hv7/68KlhYYGBawieVCFXt1L8q7kEYI7zSzxm0Paz272tgkkKr/Y2/ZuxJ7iMdO/OaV7Rcl66LCLX/ALaxaWzTNyKQJHQeyvgTkgjPdimDRLv7NjS2EeLEue1ZRuxYY5s95GxHlSJwY0cj3MKKVlKK4wfvBc5H1z8KdbeRbWzklunAhlXAU7hiP1FYMl3/ACJL0dvxl48+M7ydt9f+HtquryTsFhJWJGyO4s3j/wBqpYdWktb5JYCwkU5BjOD3j9artQ1qJJXhtV7V/wAAOSOu2PH+vGvix1KTSlEoizeygrJJKoKxg/hVc/MnqdsbVMTkTdXXsTyM/jcVMT69GqaPxTD9nwteNIr5xz46nJqbqmsWtxZSp67JF2iFd12wcZ28euPOsuto9WvcyCeblLZ5ywUAe4YwK0LTvR7p9t/rWrTXF+xAcBnIRcAZBGcnf8t61xfXRxb+VtonXnEgkgh9TtZ3ln5jCkac3NjYkY64+W1ZlxHeXN3cxxG3aNkTsUDnBJXOfZxnJbmO/eTW46fLahIobWERxqmFUKAFA7qyjX0aLWLgwlVzcksVA39o9T1oe30yH8e9iB69JbziGQFiPvBfw/1j6U8aZrDRaELR4lnYvywh/uchHNk95Ax0G++KTdX09vX7qWzRRGGX2FG+SM7fWvOTUuWxtbMREyxueYE9R0AP904+dI5+SLVW0a9o+o82lmewUyyL7E14wAAPeE7seWw9/WoGuaZ9q8t5E3Z3sB5o329ogjrnrVZwlqRtJBZzzyPavGBaCVWcIvMeYBV6tuR4fSrXU2gRjJ6wRbMvaDs5CMLgMAx8iDXTwypf+f05uW6709Gc8UahqX2413e9mJnVVYqnLuo6HG2f0pj4a1lrK9ttShyRHgvGNyyHZl/rvAry16yGsaMNQVApy3MB4AnB+HTyqh4bmMVwbWUFWySAeue8Vn8jE4v/AAxuXOFc+0fpiCZJoUliYPG6hlYdCCMg16UlejrVhLavpUzftLYc0P8AFGT0+B+hFOgrIzoY7VymjtFFFA4j+ltc8OWzDuvYz/hcfrWa6mAyxA+/Nad6Vx/7ai/5yL9azLVsiBHGDgkbeVNPo5/kLeaT34DZPVtQhbHsXDcobyHdTm/JNaRO45hlScbHqKzbh26Zbq5WJihfDEqcHOMde6tG0oM+kxIzEsF5dz9asxWq3JryYXETb+yi4ptzHbSXHIYkiYMoj6sBuST9KQONpO04in5VDAxI2x/hzWua7CLjT+Uv7LDBIHcRg1jl/JP6y/boObslj5zuAVXkznxypFRfTGlpymfXCU/qV011Op7CNcOFHtHPTA69RUq5v7mbmRFfs2GPbPLVVatJe9pbWZZWOCAW6jvJ8DsNqjmKVedXuAGxnl3Oaqcp+x5up3xZarzIjc0qjbPIv4vM9a+rS97K4WVgrMvQOuRVEJW5gqnmI8MmrO30vUnVZUiyjYILMEznYfeI693jRw2+itr9HrQ+I7dZ4Xu4ohGrgtsWBXO+3TpTprXpF0y01Aacp7SHm7OacMMIMdVxnmxn6GsfbRNVdcN2Clf3p0H6+7fwrsXC2oy4btbUK3QtcxqMeO52p1N/aK0kvseZPSYtm7raWiTcrsElLEKyknG3lg0ra3xJJqMxuI4jAXVecA+yXx7RHgD4ZrsHDF8YjHbywzrIoLhJl+71BPeBn3eNQryy1DTJ+e+0triCMH+zuRsvwGQB5Ulum+LGUJrZVXF5O9yZYi3OdjgGmHSeDdYvrBNWt7aKSOXmKxySFWIG2QMAHv76aOC9Hhn0y0uDBHiZQzqgyBnJxk59wrT7NIxAqcoUYAAA+lPKeg5aejFrESW6TWeqq0EyMrQKsfZlJO8HcnGKuYrldV0y5D9jbxMAlzcTyc8skg/swozsAAPhzbnGKk+l/SofsqPWLQLHPbSqjuowWUnA39xAx5mlXhfXYYLyGe5VWAx6xGy8wJG/OoPUjrjuJPiK2YL3PD7+jLmjv+Q0Ph+zez4WiaNjFN24SeRcc0a5wQM9BnGaSeONDewuvtWzj5eRx2vIMgjqGGPjmn7T9WeGMXssBMVz7MsDvlkcZXJbvzjB/wDFePEFulxZ3SCCWIXYAYyEySYznCr3fE1lyKuTq/W/f/RoxuOHCUKmhasbaa11K2PtxYbl7mX8S/L9K2uyuIru1iuIG5opUDo3iDX5+0+CTTtSu9NdZVEZEiCRcMFIz08/yrTPRtq3t3GiyvkxjtoAf3CfaX4Eg/3qR6a2irA3jyPGx8ormTRSm0S/Sz/8Yj/5yL9azPVNrVSemf0rSvS2ccLxe+8i/wA1ZvqAzZbj8QNNPo53kvWWWUugLGmqOZZBGrIC2TjbPcfj/XSnzg68a6trpWfmKS4BznIrNyv7Vsd9N3Bl9HZvdxyyLuvNg9+KbHpPZqvJVypfov8AXLw2NjcZyURS2PAd9ZpqsjQ2omicdp2zLIHGVYMAwx8VJ38TWja5c213atBKvLLOuFcb8oZcHb4Z/wDNK8HCllqCyTS6lOtuGwI0XLMVJGc9AOvcam2tkx6KLhaw9Yme+5wnK6ghthg9T7t8Gohs7efUpbWKfIclbdm9nnYAfLO+PhXpr72FjczWOldstsuOfnkJ5mH8v1qgmlaSbtMkEYwQemO+kT0Pot+HNPS44iEEqP2cTM5R/vez0B99MqW0d5qrteyMVLlmA6hdu/6Ut6Xrcp1aC4vCC/L2ckoGCwxgFvE9N6ubWO+JLiIyJ7ahkkUnA2IxnOcHpjfO2c1s8Ryq7Zn8lVw+K7PGKIi+FtOoDiQJ0HjjupjgkVNOW7gtIBaAiPkyDISX5QDvsdwdxnfvG9U8mjambmSS3tXdEkUBgync45c7+/p5+Bq5ha4iL3X2RJ62/sM0cSnmYYO5G53wc9elL5qrI0pWyfHqYXy9jhwvptrBw3LeCIc88zuD0GAzKAB4YX/Earda1KGxjh9bid4pZlj51GyFs4bfyo4f1SWHhyPTrpWjnhkZWzjbJY/5vpUPVtOn1eWzh7VFgS4WWVSu5UeGPMjHiayx1dp+9lzXS/C00C9Th26ubCeIvZq/MnZjJjDANgDvA5jtTYNc014uaPU7UY6q7qrDzDYI+VZbq2rrda/qJUMIkkVIyOj8kaqxHxBxUO5uri4iWJJCsY39objPcPCsqyZpyOdbQ1VgUp1WmTfSfxXZTWH2Np063DSSK0zocqoByBnvJOKVLzTjFY2lzCcl17RCnU7bjz2B/wD1XseH7ftWkd5XyckBu/FWMFoqwpGiPyxnCBsnl78j41o3W00Yb8mE0p7RZ8La06PA13LOWSIIZnB9hdzyxr3Hfr18u+z1rinWb2A2ujqdNt1HKsmQZnHvYD2P7uT76XzqFnAAX2fGSM9/fXi3EEQ2jAFS5VVyp7IWfLrUzpEjSNK+z1kmurhpp3PNJKxO/wA6uvR/M11x7ayR83KIZ+bwC8oA+uKU/WtQ1W4W3toXfnOAiKd/h1NbH6O+ETw9aPcXmDqFwoD4ORGv7oPj4ny8N5bWhsOOnfOhwI360V9YopToCP6XTjhu2A776P6K5/Ss31V8abIe8AHNaR6Ww3+j9mQuQL1cj+49Z1Ki3dlyL+JdqaTmeW9ZExTe5C2743kGST7sbfrXLC9YSrOhPMDg4rk+k3kMkq9k7qVIUjvr5sdH1MF1NqVVxkF2A38vKhdM0q41vZa6rdXlt2U0YZWZMA46df0qrt+L9Tt7OOzgeJIUBGVjHOQfed8+VOM1uLm2tkkjAlii5C3MMcxGM/I0snhKP1kRi6k5eXmyVG9TS2xV5ONdbFqWV5SzuSSeua8fOnq34U0+PHaGWU+Bbb5CrGDR7C3OIrSJR1yQM1GhX5kfSM5ggmmkWKJGLP0GNiKvdP0/UFuFR+2itlGcsd2IG21N7tYRSK7tCrqMAkZIz1xUO41XTwDiQM38FGhH5VvuZIjW88hOZ5DnGSXPcdt/PeuzyX0ImXt+dZge0zuGO2+/kPkPCvs6shYtb2Uj+BOwrxl1K7IPsW0I/j3IpdL6bGefyKfev+Dxi1DVkdWWYSkLynmXmLD3kbnHnU5NR1pkKyTiCNhjOynHuJ3FQU9evTypNcTfwwRnFS7fhrUJnybMjxa4mAx5gb1Om3v7G5U547OR3NhapiScOR1CDNc+1Iic21pNJ7ztVaZ2RmWNY1wcZVevkTXm8kj/AH3Y/GjeuitYJ+yzN/egeyLa3U/ve0ajTzvKMT6hM4/dRcCof50e6o2WLCkWmgaL9t6vBYWsTO8rZZ3bIRe9iPcP5d9bLYejjhu0AzaSTnxlkO/wGKieinhr7K0n7Suo8Xl6oIB6pF1A8z1Pw8KfKDRONEKw0uw09OWys4IBjB7OMAnzNTAAOldooLNaCiiigCn4q0ga5odxYghZGw8THorqcr9R9awk3E+kXkttfQPGqsQVbqrd4r9GkUv8S8IaVxCOa7iZLgDAniwGx4HOxHnUp6KM2FZOzHRqtoU5u0+YNeEmuwIdgMjvLdab7n0OMXJt9TQL4NGw/U0t8V8CPwwsEksi3McwIEgBADDu6+H60cmZf6qRUycQ5zy8vyzXmNWvZJO0jgZ2wQCRgAVGB5dkVU/4VxXw7E9ST8ajkxlgn8JL6hqTnDzxRA92dx8q8XZn3mvJnPggx9TXj3UCjbLFjS9HtbQRT3MUMaczyMFDSuTjJxvTNFwysHKbm9iiYnAWKLc/E/ypVhmeCaOWPHNGwZcjO491XEnEF3MVea4IYD7scK4XqDu2e7HzNTOvsHJdLoemFsGaacKcFS5bG+OgG2+f6FSo9Ns4AWj04KirzCSQBcHzO/8AR8KT5tVmdslp226PMwGfJcAd9Rnu5pGYlyS2MnG5x7zT8l+ApHZ9YiQFoZYWOPaEAMpPv22+vfVXqHE1yImS3AQnKnteXm7+ijp8aWTLLKwUu7nuBYk/AVaafwpr2oYNppF2ynozRlB82wKXn+DqSnrtPVh6KeILjBuXs7RT1DyGRh8FGPrTHYeiGyTB1DVLiXbdYEWMfM836Ug/FmRfnTX6OeGzxDratcRk2FqRJOT0c9yfHv8Adn3Vqtj6PeGLLBXTFmcfiuHaT6E4+lMlra29pAIbWCKGIdEiQKo+A2oGUHqqhRgdK7RRUjhRRRQAUUUUAFFFFABVTxNpCa3o89k+A7DMbH8Ljof0PuNW1cIzQB+Zr63ktrmWKZCjoxVlPUEdRUMmtr434C+3bo32nTxQXLgCVZAeV/A5GcH4b1SWPoiY+1qGr4/gt4f8zH9KjRVwezLdzR904OM+dbpYejPhu1wZYJ7oj/fzHHyXApjsND0rTsGw061gI/FHEob59akngfnqy4f1jUADY6VeTKejCIhfmdqYbD0YcSXRBnS2s08ZpuY/Jc/pW6YFGBQTwRl1h6IIQVOo6vK5HUW8QX6sT+VMdh6N+GLPBaye5cfiuJWbPwGB9Kb6KBtIhWWlafYDFjZW9uOn7GJU+oFTAPGu0UEhRRRQAUUUUAFFFFABRRRQAUUUUAFFFFABRRRQByiiigDtFFFABRRRQAUUUUAFFFFABRRRQAUUUUAFFFFABRRRQAUUUUAf/9k="/>
          <p:cNvSpPr>
            <a:spLocks noChangeAspect="1" noChangeArrowheads="1"/>
          </p:cNvSpPr>
          <p:nvPr/>
        </p:nvSpPr>
        <p:spPr bwMode="auto">
          <a:xfrm>
            <a:off x="77788" y="-593725"/>
            <a:ext cx="151447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g;base64,/9j/4AAQSkZJRgABAQAAAQABAAD/2wBDAAkGBwgHBgkIBwgKCgkLDRYPDQwMDRsUFRAWIB0iIiAdHx8kKDQsJCYxJx8fLT0tMTU3Ojo6Iys/RD84QzQ5Ojf/2wBDAQoKCg0MDRoPDxo3JR8lNzc3Nzc3Nzc3Nzc3Nzc3Nzc3Nzc3Nzc3Nzc3Nzc3Nzc3Nzc3Nzc3Nzc3Nzc3Nzc3Nzf/wAARCACSALIDASIAAhEBAxEB/8QAHAAAAgMBAQEBAAAAAAAAAAAAAAYEBQcBAwII/8QARRAAAgEDAgMEBwUFBAkFAAAAAQIDAAQRBSEGEjETQVFxBxQiYYGRoRUyQrHBI1Ji0fAzgqLCFiQ0U3J0suHxJSY2Y5L/xAAZAQACAwEAAAAAAAAAAAAAAAAAAgEDBAX/xAAnEQADAAICAgMAAgEFAAAAAAAAAQIDERIhBDEiQVETFGEygZHB8f/aAAwDAQACEQMRAD8A3GiiigAorlGaAO0VzPlXC2BvQB9UVButX06z/wBrv7SHH+8mVfzNVNxxzw7AD/6isvuhRn/IUCu5XtjJXDike59JukpkW9peznuPIqD6nP0qrk9JF9fuLbTdKSN5RhJZJubGehGABTKW3pFf9jH+mmZoyKTNTTi+DTontb235hGC/PCOYHG4J6fHGPEis11ji3XYbxrTUtWvI5BnnVBy8vTuAGc9xFRoKzcXrTN8Z1RcsQo8Sap9Q4p0PT0JudTtsjbkjcOxPhyrk1+frrWIpm/bzXV03jI2fzJr5tJZtQmFvY2ZaRumSTy+847v63qH0J/NkrqZNkn9JWlDIs7S9uSDthAg+pz9Kix+kO/upOWx4feXB3Amyf8AppOi4bilJS4musxYWRVl++5yemNtvDyGe9j4ZuW0ORY7WGKWADBiblLDfcq4A38wfMUJprZCeVvtjBb8d2qTRxaxYXWmlzgPIOaPP/EP5U3ROkiK8bKysAQVOQQaXNSns9dsZbV7Npe1GBkYIPn4iqX0calJb3F7oFzN2i2szLbuT3AnK/qPjUjq3NJN+zQKKKKgvCiiigAooooA4SAKWNa40sNOle3tg15cKcMsbAIp97ePuANQ/SHrr2NvBpdq5S5vAed1OCkY6ke8nb51juvXkkE/q0fsRgdFOKlIzZc1cuE+zRL70j6gDiEafbjP4yXP5iqi59ImsMdtVgQ//RbA/wDUDWb9pivtJPfUbK3OT7od5OMNcuYwZ9dkXbPLEAh/wqKrbrVJJifWby8uCevO5/U1QCfkHdQLgsSSetTsqeJv22WBu4llzFB+zweYOdydsbgD30HUmUfs4YV8DyZ/OoXOpG1eEzkDrUbZM4Z36Jkup3ch5EkILbYXb8q030a8OeqRxXUyYaPdC3l+VJXAPD8ms6okjRkxjJGfAda2pOy0+yCR8oK+zyg/dIp09I0Rjn/Yk3dyrZjLBI1UmQ4z5Csv9JIsG0p5byMRXAfMSrtuT+H3eI6d9MeraylsMHmMe/M4xsfGla0hPEl+mpXq89rHzC1jYeyACBz46EnfyAFV5KUTs0R8r0xP4e4Tv9YKyz5trU79o6+0w/hH6n61pGnaTYaHYMtuqRcx5WdjlnPn3n3fSpJuR2b+pqJCp9pyfZXz8aj6fcG4juHP+2xPlmO5CHbYdwBG+PEVnmMmd7fSLL8jDh+Edv8AT6s7cq10JY/vSFwMYJBPX6dPfUrOSjS4K7YFVs2rIb6AQnmkCmOVQM7Dpv49R8B76lpcRK2Hzg9PZ6fDxrS9S+JjndJtk3Vry6sdHnltJjGFIMpAGSvfv3devuNZlw3rE0N5HqcBxIk3My/vbk4+WR8acuKL0f6NakEz+0gZUxvk8pG3xI/oGsu0K45HMLZAc48j3f176EhM2NueS9n6i029g1Cziu7V+eKVeZT4e41KrN/RVqzc1xpczDl/tYQT0/eH5H51o+cigvw5P5IVHaKKKC0KKKKAMo9JqcvGGnufxWgA+Dt/Os64pXGoZx1WtP8ASrHy6zo8x/FHImfJl/nWc8VxlrmPrkrjzqfo59vXkCySTXU5mOFyT7qZeFNPtZ76VZ4RL2aggPuO/uqxu9AMU0pjjPZ59jGM+W1Mo2tmh0hPMNwesbDPTO350yadwHrN/YyXMDwBoxzGEsecD5VY8NcO203FXDckif6vdRSyMrHrLFnI+fKaeuD4Jbbiy+TJEQVg4PiDt8aFK7DvoyO40ea1BMs6OAcEJsc/3sVBnPYjJtpsfvMcgfKnvjaztxql20coQOqmNCSOZTnPw76qeFtKXVL141ifsEGJ5TIwCKT5YJPcPfSbnekXvxqS5Nlt6MONbXTEa11S15LcsAL1FP7M42D+73jp307atfw3LlrAo8Uvtkw4/aE9+R1JwKo7vRLG2sY4LeBVtjHhVAxuD7RPie8+fuqn4W07sOKLWK3vJEt+0LvHn2TgZp2hH10h5fg2y1TTDHqAm9YYEM0UnLjO+Md+KqI+B7u0h5YZyFLECGTfCA+yCy7ZPXpjemzV47mWSEQRs0SAsWU5yc13S2uZ4LgXEsioiqDk7jvY+PuqXHx2yupmn2hEvbW+06Ri1q7pJ7KmLDczgE4AG/QZ92KXptVjNzicsq49pEbBx4GtctYj2dvO45pxzS88gyV5+4E9NseFZzx5b2VrYi0ghRHuLppGmKdpJyqADhj0Bcnv7j1zUVK4+yn+v89o9LW6sY7ft7SVezGA43286p9Z4ntbc4iJeZcDERzjzbpVZZwabcgRXjSxj7quY8r8QGB616cSaXr+l2aS21whsAAR6sgT2T7xk/WsSwQmny7OwvIpzx4rRb2VhDxFYwXF9qMkaMQTBGACpxjByN/cceVRbzhBbNS7BZndgIpEQxFVHXboTuOmc4qx4eg1GK055lbsTjs+zyxmGM7AAMf63NW+hzdjqMsV001orKVaZpApLA/d2JNdJRPD2ces2Tm5UdClod/Lp95aajb4LI2cD8WNmHxGfnW92lxFd20VxAwaKVA6N4gjNfn2VUtdb1GyjLdmk7NDzggkHcdfOtR9Geq9tYSaZM37SD24ge9Cd/kfzFUtdEeNXC3DHiigUUpvCiiigDOvS4mDosnhNIvzVT/lrOeIlbnjc/eXfNaf6W0H2Vpkp/BfAfON/wCVZrxDl40Ze8Uy9HOz9Z0R+FrtINTj5zhZcgnxz/3FaBrKwraqUIDg5AzjPurO+GNPNzEkzs2Ek2C9xBzknupw4jtpJ7OPAbAkB9nc9RV0f6S5rsTr3Wr23msPVyUmtZnuI5M43OAfny4q1X0joO1e4jlW6lzzPEoGM7Hv7/68KlhYYGBawieVCFXt1L8q7kEYI7zSzxm0Paz272tgkkKr/Y2/ZuxJ7iMdO/OaV7Rcl66LCLX/ALaxaWzTNyKQJHQeyvgTkgjPdimDRLv7NjS2EeLEue1ZRuxYY5s95GxHlSJwY0cj3MKKVlKK4wfvBc5H1z8KdbeRbWzklunAhlXAU7hiP1FYMl3/ACJL0dvxl48+M7ydt9f+HtquryTsFhJWJGyO4s3j/wBqpYdWktb5JYCwkU5BjOD3j9artQ1qJJXhtV7V/wAAOSOu2PH+vGvix1KTSlEoizeygrJJKoKxg/hVc/MnqdsbVMTkTdXXsTyM/jcVMT69GqaPxTD9nwteNIr5xz46nJqbqmsWtxZSp67JF2iFd12wcZ28euPOsuto9WvcyCeblLZ5ywUAe4YwK0LTvR7p9t/rWrTXF+xAcBnIRcAZBGcnf8t61xfXRxb+VtonXnEgkgh9TtZ3ln5jCkac3NjYkY64+W1ZlxHeXN3cxxG3aNkTsUDnBJXOfZxnJbmO/eTW46fLahIobWERxqmFUKAFA7qyjX0aLWLgwlVzcksVA39o9T1oe30yH8e9iB69JbziGQFiPvBfw/1j6U8aZrDRaELR4lnYvywh/uchHNk95Ax0G++KTdX09vX7qWzRRGGX2FG+SM7fWvOTUuWxtbMREyxueYE9R0AP904+dI5+SLVW0a9o+o82lmewUyyL7E14wAAPeE7seWw9/WoGuaZ9q8t5E3Z3sB5o329ogjrnrVZwlqRtJBZzzyPavGBaCVWcIvMeYBV6tuR4fSrXU2gRjJ6wRbMvaDs5CMLgMAx8iDXTwypf+f05uW6709Gc8UahqX2413e9mJnVVYqnLuo6HG2f0pj4a1lrK9ttShyRHgvGNyyHZl/rvAry16yGsaMNQVApy3MB4AnB+HTyqh4bmMVwbWUFWySAeue8Vn8jE4v/AAxuXOFc+0fpiCZJoUliYPG6hlYdCCMg16UlejrVhLavpUzftLYc0P8AFGT0+B+hFOgrIzoY7VymjtFFFA4j+ltc8OWzDuvYz/hcfrWa6mAyxA+/Nad6Vx/7ai/5yL9azLVsiBHGDgkbeVNPo5/kLeaT34DZPVtQhbHsXDcobyHdTm/JNaRO45hlScbHqKzbh26Zbq5WJihfDEqcHOMde6tG0oM+kxIzEsF5dz9asxWq3JryYXETb+yi4ptzHbSXHIYkiYMoj6sBuST9KQONpO04in5VDAxI2x/hzWua7CLjT+Uv7LDBIHcRg1jl/JP6y/boObslj5zuAVXkznxypFRfTGlpymfXCU/qV011Op7CNcOFHtHPTA69RUq5v7mbmRFfs2GPbPLVVatJe9pbWZZWOCAW6jvJ8DsNqjmKVedXuAGxnl3Oaqcp+x5up3xZarzIjc0qjbPIv4vM9a+rS97K4WVgrMvQOuRVEJW5gqnmI8MmrO30vUnVZUiyjYILMEznYfeI693jRw2+itr9HrQ+I7dZ4Xu4ohGrgtsWBXO+3TpTprXpF0y01Aacp7SHm7OacMMIMdVxnmxn6GsfbRNVdcN2Clf3p0H6+7fwrsXC2oy4btbUK3QtcxqMeO52p1N/aK0kvseZPSYtm7raWiTcrsElLEKyknG3lg0ra3xJJqMxuI4jAXVecA+yXx7RHgD4ZrsHDF8YjHbywzrIoLhJl+71BPeBn3eNQryy1DTJ+e+0triCMH+zuRsvwGQB5Ulum+LGUJrZVXF5O9yZYi3OdjgGmHSeDdYvrBNWt7aKSOXmKxySFWIG2QMAHv76aOC9Hhn0y0uDBHiZQzqgyBnJxk59wrT7NIxAqcoUYAAA+lPKeg5aejFrESW6TWeqq0EyMrQKsfZlJO8HcnGKuYrldV0y5D9jbxMAlzcTyc8skg/swozsAAPhzbnGKk+l/SofsqPWLQLHPbSqjuowWUnA39xAx5mlXhfXYYLyGe5VWAx6xGy8wJG/OoPUjrjuJPiK2YL3PD7+jLmjv+Q0Ph+zez4WiaNjFN24SeRcc0a5wQM9BnGaSeONDewuvtWzj5eRx2vIMgjqGGPjmn7T9WeGMXssBMVz7MsDvlkcZXJbvzjB/wDFePEFulxZ3SCCWIXYAYyEySYznCr3fE1lyKuTq/W/f/RoxuOHCUKmhasbaa11K2PtxYbl7mX8S/L9K2uyuIru1iuIG5opUDo3iDX5+0+CTTtSu9NdZVEZEiCRcMFIz08/yrTPRtq3t3GiyvkxjtoAf3CfaX4Eg/3qR6a2irA3jyPGx8ormTRSm0S/Sz/8Yj/5yL9azPVNrVSemf0rSvS2ccLxe+8i/wA1ZvqAzZbj8QNNPo53kvWWWUugLGmqOZZBGrIC2TjbPcfj/XSnzg68a6trpWfmKS4BznIrNyv7Vsd9N3Bl9HZvdxyyLuvNg9+KbHpPZqvJVypfov8AXLw2NjcZyURS2PAd9ZpqsjQ2omicdp2zLIHGVYMAwx8VJ38TWja5c213atBKvLLOuFcb8oZcHb4Z/wDNK8HCllqCyTS6lOtuGwI0XLMVJGc9AOvcam2tkx6KLhaw9Yme+5wnK6ghthg9T7t8Gohs7efUpbWKfIclbdm9nnYAfLO+PhXpr72FjczWOldstsuOfnkJ5mH8v1qgmlaSbtMkEYwQemO+kT0Pot+HNPS44iEEqP2cTM5R/vez0B99MqW0d5qrteyMVLlmA6hdu/6Ut6Xrcp1aC4vCC/L2ckoGCwxgFvE9N6ubWO+JLiIyJ7ahkkUnA2IxnOcHpjfO2c1s8Ryq7Zn8lVw+K7PGKIi+FtOoDiQJ0HjjupjgkVNOW7gtIBaAiPkyDISX5QDvsdwdxnfvG9U8mjambmSS3tXdEkUBgync45c7+/p5+Bq5ha4iL3X2RJ62/sM0cSnmYYO5G53wc9elL5qrI0pWyfHqYXy9jhwvptrBw3LeCIc88zuD0GAzKAB4YX/Earda1KGxjh9bid4pZlj51GyFs4bfyo4f1SWHhyPTrpWjnhkZWzjbJY/5vpUPVtOn1eWzh7VFgS4WWVSu5UeGPMjHiayx1dp+9lzXS/C00C9Th26ubCeIvZq/MnZjJjDANgDvA5jtTYNc014uaPU7UY6q7qrDzDYI+VZbq2rrda/qJUMIkkVIyOj8kaqxHxBxUO5uri4iWJJCsY39objPcPCsqyZpyOdbQ1VgUp1WmTfSfxXZTWH2Np063DSSK0zocqoByBnvJOKVLzTjFY2lzCcl17RCnU7bjz2B/wD1XseH7ftWkd5XyckBu/FWMFoqwpGiPyxnCBsnl78j41o3W00Yb8mE0p7RZ8La06PA13LOWSIIZnB9hdzyxr3Hfr18u+z1rinWb2A2ujqdNt1HKsmQZnHvYD2P7uT76XzqFnAAX2fGSM9/fXi3EEQ2jAFS5VVyp7IWfLrUzpEjSNK+z1kmurhpp3PNJKxO/wA6uvR/M11x7ayR83KIZ+bwC8oA+uKU/WtQ1W4W3toXfnOAiKd/h1NbH6O+ETw9aPcXmDqFwoD4ORGv7oPj4ny8N5bWhsOOnfOhwI360V9YopToCP6XTjhu2A776P6K5/Ss31V8abIe8AHNaR6Ww3+j9mQuQL1cj+49Z1Ki3dlyL+JdqaTmeW9ZExTe5C2743kGST7sbfrXLC9YSrOhPMDg4rk+k3kMkq9k7qVIUjvr5sdH1MF1NqVVxkF2A38vKhdM0q41vZa6rdXlt2U0YZWZMA46df0qrt+L9Tt7OOzgeJIUBGVjHOQfed8+VOM1uLm2tkkjAlii5C3MMcxGM/I0snhKP1kRi6k5eXmyVG9TS2xV5ONdbFqWV5SzuSSeua8fOnq34U0+PHaGWU+Bbb5CrGDR7C3OIrSJR1yQM1GhX5kfSM5ggmmkWKJGLP0GNiKvdP0/UFuFR+2itlGcsd2IG21N7tYRSK7tCrqMAkZIz1xUO41XTwDiQM38FGhH5VvuZIjW88hOZ5DnGSXPcdt/PeuzyX0ImXt+dZge0zuGO2+/kPkPCvs6shYtb2Uj+BOwrxl1K7IPsW0I/j3IpdL6bGefyKfev+Dxi1DVkdWWYSkLynmXmLD3kbnHnU5NR1pkKyTiCNhjOynHuJ3FQU9evTypNcTfwwRnFS7fhrUJnybMjxa4mAx5gb1Om3v7G5U547OR3NhapiScOR1CDNc+1Iic21pNJ7ztVaZ2RmWNY1wcZVevkTXm8kj/AH3Y/GjeuitYJ+yzN/egeyLa3U/ve0ajTzvKMT6hM4/dRcCof50e6o2WLCkWmgaL9t6vBYWsTO8rZZ3bIRe9iPcP5d9bLYejjhu0AzaSTnxlkO/wGKieinhr7K0n7Suo8Xl6oIB6pF1A8z1Pw8KfKDRONEKw0uw09OWys4IBjB7OMAnzNTAAOldooLNaCiiigCn4q0ga5odxYghZGw8THorqcr9R9awk3E+kXkttfQPGqsQVbqrd4r9GkUv8S8IaVxCOa7iZLgDAniwGx4HOxHnUp6KM2FZOzHRqtoU5u0+YNeEmuwIdgMjvLdab7n0OMXJt9TQL4NGw/U0t8V8CPwwsEksi3McwIEgBADDu6+H60cmZf6qRUycQ5zy8vyzXmNWvZJO0jgZ2wQCRgAVGB5dkVU/4VxXw7E9ST8ajkxlgn8JL6hqTnDzxRA92dx8q8XZn3mvJnPggx9TXj3UCjbLFjS9HtbQRT3MUMaczyMFDSuTjJxvTNFwysHKbm9iiYnAWKLc/E/ypVhmeCaOWPHNGwZcjO491XEnEF3MVea4IYD7scK4XqDu2e7HzNTOvsHJdLoemFsGaacKcFS5bG+OgG2+f6FSo9Ns4AWj04KirzCSQBcHzO/8AR8KT5tVmdslp226PMwGfJcAd9Rnu5pGYlyS2MnG5x7zT8l+ApHZ9YiQFoZYWOPaEAMpPv22+vfVXqHE1yImS3AQnKnteXm7+ijp8aWTLLKwUu7nuBYk/AVaafwpr2oYNppF2ynozRlB82wKXn+DqSnrtPVh6KeILjBuXs7RT1DyGRh8FGPrTHYeiGyTB1DVLiXbdYEWMfM836Ug/FmRfnTX6OeGzxDratcRk2FqRJOT0c9yfHv8Adn3Vqtj6PeGLLBXTFmcfiuHaT6E4+lMlra29pAIbWCKGIdEiQKo+A2oGUHqqhRgdK7RRUjhRRRQAUUUUAFFFFABVTxNpCa3o89k+A7DMbH8Ljof0PuNW1cIzQB+Zr63ktrmWKZCjoxVlPUEdRUMmtr434C+3bo32nTxQXLgCVZAeV/A5GcH4b1SWPoiY+1qGr4/gt4f8zH9KjRVwezLdzR904OM+dbpYejPhu1wZYJ7oj/fzHHyXApjsND0rTsGw061gI/FHEob59akngfnqy4f1jUADY6VeTKejCIhfmdqYbD0YcSXRBnS2s08ZpuY/Jc/pW6YFGBQTwRl1h6IIQVOo6vK5HUW8QX6sT+VMdh6N+GLPBaye5cfiuJWbPwGB9Kb6KBtIhWWlafYDFjZW9uOn7GJU+oFTAPGu0UEhRRRQAUUUUAFFFFABRRRQAUUUUAFFFFABRRRQByiiigDtFFFABRRRQAUUUUAFFFFABRRRQAUUUUAFFFFABRRRQAUUUUAf/9k="/>
          <p:cNvSpPr>
            <a:spLocks noChangeAspect="1" noChangeArrowheads="1"/>
          </p:cNvSpPr>
          <p:nvPr/>
        </p:nvSpPr>
        <p:spPr bwMode="auto">
          <a:xfrm>
            <a:off x="77788" y="-593725"/>
            <a:ext cx="151447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data:image/jpg;base64,/9j/4AAQSkZJRgABAQAAAQABAAD/2wBDAAkGBwgHBgkIBwgKCgkLDRYPDQwMDRsUFRAWIB0iIiAdHx8kKDQsJCYxJx8fLT0tMTU3Ojo6Iys/RD84QzQ5Ojf/2wBDAQoKCg0MDRoPDxo3JR8lNzc3Nzc3Nzc3Nzc3Nzc3Nzc3Nzc3Nzc3Nzc3Nzc3Nzc3Nzc3Nzc3Nzc3Nzc3Nzc3Nzf/wAARCACSALIDASIAAhEBAxEB/8QAHAAAAgMBAQEBAAAAAAAAAAAAAAYEBQcBAwII/8QARRAAAgEDAgMEBwUFBAkFAAAAAQIDAAQRBSEGEjETQVFxBxQiYYGRoRUyQrHBI1Ji0fAzgqLCFiQ0U3J0suHxJSY2Y5L/xAAZAQACAwEAAAAAAAAAAAAAAAAAAgEDBAX/xAAnEQADAAICAgMAAgEFAAAAAAAAAQIDERIhBDEiQVETFGEygZHB8f/aAAwDAQACEQMRAD8A3GiiigAorlGaAO0VzPlXC2BvQB9UVButX06z/wBrv7SHH+8mVfzNVNxxzw7AD/6isvuhRn/IUCu5XtjJXDike59JukpkW9peznuPIqD6nP0qrk9JF9fuLbTdKSN5RhJZJubGehGABTKW3pFf9jH+mmZoyKTNTTi+DTontb235hGC/PCOYHG4J6fHGPEis11ji3XYbxrTUtWvI5BnnVBy8vTuAGc9xFRoKzcXrTN8Z1RcsQo8Sap9Q4p0PT0JudTtsjbkjcOxPhyrk1+frrWIpm/bzXV03jI2fzJr5tJZtQmFvY2ZaRumSTy+847v63qH0J/NkrqZNkn9JWlDIs7S9uSDthAg+pz9Kix+kO/upOWx4feXB3Amyf8AppOi4bilJS4musxYWRVl++5yemNtvDyGe9j4ZuW0ORY7WGKWADBiblLDfcq4A38wfMUJprZCeVvtjBb8d2qTRxaxYXWmlzgPIOaPP/EP5U3ROkiK8bKysAQVOQQaXNSns9dsZbV7Npe1GBkYIPn4iqX0calJb3F7oFzN2i2szLbuT3AnK/qPjUjq3NJN+zQKKKKgvCiiigAooooA4SAKWNa40sNOle3tg15cKcMsbAIp97ePuANQ/SHrr2NvBpdq5S5vAed1OCkY6ke8nb51juvXkkE/q0fsRgdFOKlIzZc1cuE+zRL70j6gDiEafbjP4yXP5iqi59ImsMdtVgQ//RbA/wDUDWb9pivtJPfUbK3OT7od5OMNcuYwZ9dkXbPLEAh/wqKrbrVJJifWby8uCevO5/U1QCfkHdQLgsSSetTsqeJv22WBu4llzFB+zweYOdydsbgD30HUmUfs4YV8DyZ/OoXOpG1eEzkDrUbZM4Z36Jkup3ch5EkILbYXb8q030a8OeqRxXUyYaPdC3l+VJXAPD8ms6okjRkxjJGfAda2pOy0+yCR8oK+zyg/dIp09I0Rjn/Yk3dyrZjLBI1UmQ4z5Csv9JIsG0p5byMRXAfMSrtuT+H3eI6d9MeraylsMHmMe/M4xsfGla0hPEl+mpXq89rHzC1jYeyACBz46EnfyAFV5KUTs0R8r0xP4e4Tv9YKyz5trU79o6+0w/hH6n61pGnaTYaHYMtuqRcx5WdjlnPn3n3fSpJuR2b+pqJCp9pyfZXz8aj6fcG4juHP+2xPlmO5CHbYdwBG+PEVnmMmd7fSLL8jDh+Edv8AT6s7cq10JY/vSFwMYJBPX6dPfUrOSjS4K7YFVs2rIb6AQnmkCmOVQM7Dpv49R8B76lpcRK2Hzg9PZ6fDxrS9S+JjndJtk3Vry6sdHnltJjGFIMpAGSvfv3devuNZlw3rE0N5HqcBxIk3My/vbk4+WR8acuKL0f6NakEz+0gZUxvk8pG3xI/oGsu0K45HMLZAc48j3f176EhM2NueS9n6i029g1Cziu7V+eKVeZT4e41KrN/RVqzc1xpczDl/tYQT0/eH5H51o+cigvw5P5IVHaKKKC0KKKKAMo9JqcvGGnufxWgA+Dt/Os64pXGoZx1WtP8ASrHy6zo8x/FHImfJl/nWc8VxlrmPrkrjzqfo59vXkCySTXU5mOFyT7qZeFNPtZ76VZ4RL2aggPuO/uqxu9AMU0pjjPZ59jGM+W1Mo2tmh0hPMNwesbDPTO350yadwHrN/YyXMDwBoxzGEsecD5VY8NcO203FXDckif6vdRSyMrHrLFnI+fKaeuD4Jbbiy+TJEQVg4PiDt8aFK7DvoyO40ea1BMs6OAcEJsc/3sVBnPYjJtpsfvMcgfKnvjaztxql20coQOqmNCSOZTnPw76qeFtKXVL141ifsEGJ5TIwCKT5YJPcPfSbnekXvxqS5Nlt6MONbXTEa11S15LcsAL1FP7M42D+73jp307atfw3LlrAo8Uvtkw4/aE9+R1JwKo7vRLG2sY4LeBVtjHhVAxuD7RPie8+fuqn4W07sOKLWK3vJEt+0LvHn2TgZp2hH10h5fg2y1TTDHqAm9YYEM0UnLjO+Md+KqI+B7u0h5YZyFLECGTfCA+yCy7ZPXpjemzV47mWSEQRs0SAsWU5yc13S2uZ4LgXEsioiqDk7jvY+PuqXHx2yupmn2hEvbW+06Ri1q7pJ7KmLDczgE4AG/QZ92KXptVjNzicsq49pEbBx4GtctYj2dvO45pxzS88gyV5+4E9NseFZzx5b2VrYi0ghRHuLppGmKdpJyqADhj0Bcnv7j1zUVK4+yn+v89o9LW6sY7ft7SVezGA43286p9Z4ntbc4iJeZcDERzjzbpVZZwabcgRXjSxj7quY8r8QGB616cSaXr+l2aS21whsAAR6sgT2T7xk/WsSwQmny7OwvIpzx4rRb2VhDxFYwXF9qMkaMQTBGACpxjByN/cceVRbzhBbNS7BZndgIpEQxFVHXboTuOmc4qx4eg1GK055lbsTjs+zyxmGM7AAMf63NW+hzdjqMsV001orKVaZpApLA/d2JNdJRPD2ces2Tm5UdClod/Lp95aajb4LI2cD8WNmHxGfnW92lxFd20VxAwaKVA6N4gjNfn2VUtdb1GyjLdmk7NDzggkHcdfOtR9Geq9tYSaZM37SD24ge9Cd/kfzFUtdEeNXC3DHiigUUpvCiiigDOvS4mDosnhNIvzVT/lrOeIlbnjc/eXfNaf6W0H2Vpkp/BfAfON/wCVZrxDl40Ze8Uy9HOz9Z0R+FrtINTj5zhZcgnxz/3FaBrKwraqUIDg5AzjPurO+GNPNzEkzs2Ek2C9xBzknupw4jtpJ7OPAbAkB9nc9RV0f6S5rsTr3Wr23msPVyUmtZnuI5M43OAfny4q1X0joO1e4jlW6lzzPEoGM7Hv7/68KlhYYGBawieVCFXt1L8q7kEYI7zSzxm0Paz272tgkkKr/Y2/ZuxJ7iMdO/OaV7Rcl66LCLX/ALaxaWzTNyKQJHQeyvgTkgjPdimDRLv7NjS2EeLEue1ZRuxYY5s95GxHlSJwY0cj3MKKVlKK4wfvBc5H1z8KdbeRbWzklunAhlXAU7hiP1FYMl3/ACJL0dvxl48+M7ydt9f+HtquryTsFhJWJGyO4s3j/wBqpYdWktb5JYCwkU5BjOD3j9artQ1qJJXhtV7V/wAAOSOu2PH+vGvix1KTSlEoizeygrJJKoKxg/hVc/MnqdsbVMTkTdXXsTyM/jcVMT69GqaPxTD9nwteNIr5xz46nJqbqmsWtxZSp67JF2iFd12wcZ28euPOsuto9WvcyCeblLZ5ywUAe4YwK0LTvR7p9t/rWrTXF+xAcBnIRcAZBGcnf8t61xfXRxb+VtonXnEgkgh9TtZ3ln5jCkac3NjYkY64+W1ZlxHeXN3cxxG3aNkTsUDnBJXOfZxnJbmO/eTW46fLahIobWERxqmFUKAFA7qyjX0aLWLgwlVzcksVA39o9T1oe30yH8e9iB69JbziGQFiPvBfw/1j6U8aZrDRaELR4lnYvywh/uchHNk95Ax0G++KTdX09vX7qWzRRGGX2FG+SM7fWvOTUuWxtbMREyxueYE9R0AP904+dI5+SLVW0a9o+o82lmewUyyL7E14wAAPeE7seWw9/WoGuaZ9q8t5E3Z3sB5o329ogjrnrVZwlqRtJBZzzyPavGBaCVWcIvMeYBV6tuR4fSrXU2gRjJ6wRbMvaDs5CMLgMAx8iDXTwypf+f05uW6709Gc8UahqX2413e9mJnVVYqnLuo6HG2f0pj4a1lrK9ttShyRHgvGNyyHZl/rvAry16yGsaMNQVApy3MB4AnB+HTyqh4bmMVwbWUFWySAeue8Vn8jE4v/AAxuXOFc+0fpiCZJoUliYPG6hlYdCCMg16UlejrVhLavpUzftLYc0P8AFGT0+B+hFOgrIzoY7VymjtFFFA4j+ltc8OWzDuvYz/hcfrWa6mAyxA+/Nad6Vx/7ai/5yL9azLVsiBHGDgkbeVNPo5/kLeaT34DZPVtQhbHsXDcobyHdTm/JNaRO45hlScbHqKzbh26Zbq5WJihfDEqcHOMde6tG0oM+kxIzEsF5dz9asxWq3JryYXETb+yi4ptzHbSXHIYkiYMoj6sBuST9KQONpO04in5VDAxI2x/hzWua7CLjT+Uv7LDBIHcRg1jl/JP6y/boObslj5zuAVXkznxypFRfTGlpymfXCU/qV011Op7CNcOFHtHPTA69RUq5v7mbmRFfs2GPbPLVVatJe9pbWZZWOCAW6jvJ8DsNqjmKVedXuAGxnl3Oaqcp+x5up3xZarzIjc0qjbPIv4vM9a+rS97K4WVgrMvQOuRVEJW5gqnmI8MmrO30vUnVZUiyjYILMEznYfeI693jRw2+itr9HrQ+I7dZ4Xu4ohGrgtsWBXO+3TpTprXpF0y01Aacp7SHm7OacMMIMdVxnmxn6GsfbRNVdcN2Clf3p0H6+7fwrsXC2oy4btbUK3QtcxqMeO52p1N/aK0kvseZPSYtm7raWiTcrsElLEKyknG3lg0ra3xJJqMxuI4jAXVecA+yXx7RHgD4ZrsHDF8YjHbywzrIoLhJl+71BPeBn3eNQryy1DTJ+e+0triCMH+zuRsvwGQB5Ulum+LGUJrZVXF5O9yZYi3OdjgGmHSeDdYvrBNWt7aKSOXmKxySFWIG2QMAHv76aOC9Hhn0y0uDBHiZQzqgyBnJxk59wrT7NIxAqcoUYAAA+lPKeg5aejFrESW6TWeqq0EyMrQKsfZlJO8HcnGKuYrldV0y5D9jbxMAlzcTyc8skg/swozsAAPhzbnGKk+l/SofsqPWLQLHPbSqjuowWUnA39xAx5mlXhfXYYLyGe5VWAx6xGy8wJG/OoPUjrjuJPiK2YL3PD7+jLmjv+Q0Ph+zez4WiaNjFN24SeRcc0a5wQM9BnGaSeONDewuvtWzj5eRx2vIMgjqGGPjmn7T9WeGMXssBMVz7MsDvlkcZXJbvzjB/wDFePEFulxZ3SCCWIXYAYyEySYznCr3fE1lyKuTq/W/f/RoxuOHCUKmhasbaa11K2PtxYbl7mX8S/L9K2uyuIru1iuIG5opUDo3iDX5+0+CTTtSu9NdZVEZEiCRcMFIz08/yrTPRtq3t3GiyvkxjtoAf3CfaX4Eg/3qR6a2irA3jyPGx8ormTRSm0S/Sz/8Yj/5yL9azPVNrVSemf0rSvS2ccLxe+8i/wA1ZvqAzZbj8QNNPo53kvWWWUugLGmqOZZBGrIC2TjbPcfj/XSnzg68a6trpWfmKS4BznIrNyv7Vsd9N3Bl9HZvdxyyLuvNg9+KbHpPZqvJVypfov8AXLw2NjcZyURS2PAd9ZpqsjQ2omicdp2zLIHGVYMAwx8VJ38TWja5c213atBKvLLOuFcb8oZcHb4Z/wDNK8HCllqCyTS6lOtuGwI0XLMVJGc9AOvcam2tkx6KLhaw9Yme+5wnK6ghthg9T7t8Gohs7efUpbWKfIclbdm9nnYAfLO+PhXpr72FjczWOldstsuOfnkJ5mH8v1qgmlaSbtMkEYwQemO+kT0Pot+HNPS44iEEqP2cTM5R/vez0B99MqW0d5qrteyMVLlmA6hdu/6Ut6Xrcp1aC4vCC/L2ckoGCwxgFvE9N6ubWO+JLiIyJ7ahkkUnA2IxnOcHpjfO2c1s8Ryq7Zn8lVw+K7PGKIi+FtOoDiQJ0HjjupjgkVNOW7gtIBaAiPkyDISX5QDvsdwdxnfvG9U8mjambmSS3tXdEkUBgync45c7+/p5+Bq5ha4iL3X2RJ62/sM0cSnmYYO5G53wc9elL5qrI0pWyfHqYXy9jhwvptrBw3LeCIc88zuD0GAzKAB4YX/Earda1KGxjh9bid4pZlj51GyFs4bfyo4f1SWHhyPTrpWjnhkZWzjbJY/5vpUPVtOn1eWzh7VFgS4WWVSu5UeGPMjHiayx1dp+9lzXS/C00C9Th26ubCeIvZq/MnZjJjDANgDvA5jtTYNc014uaPU7UY6q7qrDzDYI+VZbq2rrda/qJUMIkkVIyOj8kaqxHxBxUO5uri4iWJJCsY39objPcPCsqyZpyOdbQ1VgUp1WmTfSfxXZTWH2Np063DSSK0zocqoByBnvJOKVLzTjFY2lzCcl17RCnU7bjz2B/wD1XseH7ftWkd5XyckBu/FWMFoqwpGiPyxnCBsnl78j41o3W00Yb8mE0p7RZ8La06PA13LOWSIIZnB9hdzyxr3Hfr18u+z1rinWb2A2ujqdNt1HKsmQZnHvYD2P7uT76XzqFnAAX2fGSM9/fXi3EEQ2jAFS5VVyp7IWfLrUzpEjSNK+z1kmurhpp3PNJKxO/wA6uvR/M11x7ayR83KIZ+bwC8oA+uKU/WtQ1W4W3toXfnOAiKd/h1NbH6O+ETw9aPcXmDqFwoD4ORGv7oPj4ny8N5bWhsOOnfOhwI360V9YopToCP6XTjhu2A776P6K5/Ss31V8abIe8AHNaR6Ww3+j9mQuQL1cj+49Z1Ki3dlyL+JdqaTmeW9ZExTe5C2743kGST7sbfrXLC9YSrOhPMDg4rk+k3kMkq9k7qVIUjvr5sdH1MF1NqVVxkF2A38vKhdM0q41vZa6rdXlt2U0YZWZMA46df0qrt+L9Tt7OOzgeJIUBGVjHOQfed8+VOM1uLm2tkkjAlii5C3MMcxGM/I0snhKP1kRi6k5eXmyVG9TS2xV5ONdbFqWV5SzuSSeua8fOnq34U0+PHaGWU+Bbb5CrGDR7C3OIrSJR1yQM1GhX5kfSM5ggmmkWKJGLP0GNiKvdP0/UFuFR+2itlGcsd2IG21N7tYRSK7tCrqMAkZIz1xUO41XTwDiQM38FGhH5VvuZIjW88hOZ5DnGSXPcdt/PeuzyX0ImXt+dZge0zuGO2+/kPkPCvs6shYtb2Uj+BOwrxl1K7IPsW0I/j3IpdL6bGefyKfev+Dxi1DVkdWWYSkLynmXmLD3kbnHnU5NR1pkKyTiCNhjOynHuJ3FQU9evTypNcTfwwRnFS7fhrUJnybMjxa4mAx5gb1Om3v7G5U547OR3NhapiScOR1CDNc+1Iic21pNJ7ztVaZ2RmWNY1wcZVevkTXm8kj/AH3Y/GjeuitYJ+yzN/egeyLa3U/ve0ajTzvKMT6hM4/dRcCof50e6o2WLCkWmgaL9t6vBYWsTO8rZZ3bIRe9iPcP5d9bLYejjhu0AzaSTnxlkO/wGKieinhr7K0n7Suo8Xl6oIB6pF1A8z1Pw8KfKDRONEKw0uw09OWys4IBjB7OMAnzNTAAOldooLNaCiiigCn4q0ga5odxYghZGw8THorqcr9R9awk3E+kXkttfQPGqsQVbqrd4r9GkUv8S8IaVxCOa7iZLgDAniwGx4HOxHnUp6KM2FZOzHRqtoU5u0+YNeEmuwIdgMjvLdab7n0OMXJt9TQL4NGw/U0t8V8CPwwsEksi3McwIEgBADDu6+H60cmZf6qRUycQ5zy8vyzXmNWvZJO0jgZ2wQCRgAVGB5dkVU/4VxXw7E9ST8ajkxlgn8JL6hqTnDzxRA92dx8q8XZn3mvJnPggx9TXj3UCjbLFjS9HtbQRT3MUMaczyMFDSuTjJxvTNFwysHKbm9iiYnAWKLc/E/ypVhmeCaOWPHNGwZcjO491XEnEF3MVea4IYD7scK4XqDu2e7HzNTOvsHJdLoemFsGaacKcFS5bG+OgG2+f6FSo9Ns4AWj04KirzCSQBcHzO/8AR8KT5tVmdslp226PMwGfJcAd9Rnu5pGYlyS2MnG5x7zT8l+ApHZ9YiQFoZYWOPaEAMpPv22+vfVXqHE1yImS3AQnKnteXm7+ijp8aWTLLKwUu7nuBYk/AVaafwpr2oYNppF2ynozRlB82wKXn+DqSnrtPVh6KeILjBuXs7RT1DyGRh8FGPrTHYeiGyTB1DVLiXbdYEWMfM836Ug/FmRfnTX6OeGzxDratcRk2FqRJOT0c9yfHv8Adn3Vqtj6PeGLLBXTFmcfiuHaT6E4+lMlra29pAIbWCKGIdEiQKo+A2oGUHqqhRgdK7RRUjhRRRQAUUUUAFFFFABVTxNpCa3o89k+A7DMbH8Ljof0PuNW1cIzQB+Zr63ktrmWKZCjoxVlPUEdRUMmtr434C+3bo32nTxQXLgCVZAeV/A5GcH4b1SWPoiY+1qGr4/gt4f8zH9KjRVwezLdzR904OM+dbpYejPhu1wZYJ7oj/fzHHyXApjsND0rTsGw061gI/FHEob59akngfnqy4f1jUADY6VeTKejCIhfmdqYbD0YcSXRBnS2s08ZpuY/Jc/pW6YFGBQTwRl1h6IIQVOo6vK5HUW8QX6sT+VMdh6N+GLPBaye5cfiuJWbPwGB9Kb6KBtIhWWlafYDFjZW9uOn7GJU+oFTAPGu0UEhRRRQAUUUUAFFFFABRRRQAUUUUAFFFFABRRRQByiiigDtFFFABRRRQAUUUUAFFFFABRRRQAUUUUAFFFFABRRRQAUUUUAf/9k="/>
          <p:cNvSpPr>
            <a:spLocks noChangeAspect="1" noChangeArrowheads="1"/>
          </p:cNvSpPr>
          <p:nvPr/>
        </p:nvSpPr>
        <p:spPr bwMode="auto">
          <a:xfrm>
            <a:off x="77788" y="-593725"/>
            <a:ext cx="151447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data:image/jpg;base64,/9j/4AAQSkZJRgABAQAAAQABAAD/2wBDAAkGBwgHBgkIBwgKCgkLDRYPDQwMDRsUFRAWIB0iIiAdHx8kKDQsJCYxJx8fLT0tMTU3Ojo6Iys/RD84QzQ5Ojf/2wBDAQoKCg0MDRoPDxo3JR8lNzc3Nzc3Nzc3Nzc3Nzc3Nzc3Nzc3Nzc3Nzc3Nzc3Nzc3Nzc3Nzc3Nzc3Nzc3Nzc3Nzf/wAARCACSALIDASIAAhEBAxEB/8QAHAAAAgMBAQEBAAAAAAAAAAAAAAYEBQcBAwII/8QARRAAAgEDAgMEBwUFBAkFAAAAAQIDAAQRBSEGEjETQVFxBxQiYYGRoRUyQrHBI1Ji0fAzgqLCFiQ0U3J0suHxJSY2Y5L/xAAZAQACAwEAAAAAAAAAAAAAAAAAAgEDBAX/xAAnEQADAAICAgMAAgEFAAAAAAAAAQIDERIhBDEiQVETFGEygZHB8f/aAAwDAQACEQMRAD8A3GiiigAorlGaAO0VzPlXC2BvQB9UVButX06z/wBrv7SHH+8mVfzNVNxxzw7AD/6isvuhRn/IUCu5XtjJXDike59JukpkW9peznuPIqD6nP0qrk9JF9fuLbTdKSN5RhJZJubGehGABTKW3pFf9jH+mmZoyKTNTTi+DTontb235hGC/PCOYHG4J6fHGPEis11ji3XYbxrTUtWvI5BnnVBy8vTuAGc9xFRoKzcXrTN8Z1RcsQo8Sap9Q4p0PT0JudTtsjbkjcOxPhyrk1+frrWIpm/bzXV03jI2fzJr5tJZtQmFvY2ZaRumSTy+847v63qH0J/NkrqZNkn9JWlDIs7S9uSDthAg+pz9Kix+kO/upOWx4feXB3Amyf8AppOi4bilJS4musxYWRVl++5yemNtvDyGe9j4ZuW0ORY7WGKWADBiblLDfcq4A38wfMUJprZCeVvtjBb8d2qTRxaxYXWmlzgPIOaPP/EP5U3ROkiK8bKysAQVOQQaXNSns9dsZbV7Npe1GBkYIPn4iqX0calJb3F7oFzN2i2szLbuT3AnK/qPjUjq3NJN+zQKKKKgvCiiigAooooA4SAKWNa40sNOle3tg15cKcMsbAIp97ePuANQ/SHrr2NvBpdq5S5vAed1OCkY6ke8nb51juvXkkE/q0fsRgdFOKlIzZc1cuE+zRL70j6gDiEafbjP4yXP5iqi59ImsMdtVgQ//RbA/wDUDWb9pivtJPfUbK3OT7od5OMNcuYwZ9dkXbPLEAh/wqKrbrVJJifWby8uCevO5/U1QCfkHdQLgsSSetTsqeJv22WBu4llzFB+zweYOdydsbgD30HUmUfs4YV8DyZ/OoXOpG1eEzkDrUbZM4Z36Jkup3ch5EkILbYXb8q030a8OeqRxXUyYaPdC3l+VJXAPD8ms6okjRkxjJGfAda2pOy0+yCR8oK+zyg/dIp09I0Rjn/Yk3dyrZjLBI1UmQ4z5Csv9JIsG0p5byMRXAfMSrtuT+H3eI6d9MeraylsMHmMe/M4xsfGla0hPEl+mpXq89rHzC1jYeyACBz46EnfyAFV5KUTs0R8r0xP4e4Tv9YKyz5trU79o6+0w/hH6n61pGnaTYaHYMtuqRcx5WdjlnPn3n3fSpJuR2b+pqJCp9pyfZXz8aj6fcG4juHP+2xPlmO5CHbYdwBG+PEVnmMmd7fSLL8jDh+Edv8AT6s7cq10JY/vSFwMYJBPX6dPfUrOSjS4K7YFVs2rIb6AQnmkCmOVQM7Dpv49R8B76lpcRK2Hzg9PZ6fDxrS9S+JjndJtk3Vry6sdHnltJjGFIMpAGSvfv3devuNZlw3rE0N5HqcBxIk3My/vbk4+WR8acuKL0f6NakEz+0gZUxvk8pG3xI/oGsu0K45HMLZAc48j3f176EhM2NueS9n6i029g1Cziu7V+eKVeZT4e41KrN/RVqzc1xpczDl/tYQT0/eH5H51o+cigvw5P5IVHaKKKC0KKKKAMo9JqcvGGnufxWgA+Dt/Os64pXGoZx1WtP8ASrHy6zo8x/FHImfJl/nWc8VxlrmPrkrjzqfo59vXkCySTXU5mOFyT7qZeFNPtZ76VZ4RL2aggPuO/uqxu9AMU0pjjPZ59jGM+W1Mo2tmh0hPMNwesbDPTO350yadwHrN/YyXMDwBoxzGEsecD5VY8NcO203FXDckif6vdRSyMrHrLFnI+fKaeuD4Jbbiy+TJEQVg4PiDt8aFK7DvoyO40ea1BMs6OAcEJsc/3sVBnPYjJtpsfvMcgfKnvjaztxql20coQOqmNCSOZTnPw76qeFtKXVL141ifsEGJ5TIwCKT5YJPcPfSbnekXvxqS5Nlt6MONbXTEa11S15LcsAL1FP7M42D+73jp307atfw3LlrAo8Uvtkw4/aE9+R1JwKo7vRLG2sY4LeBVtjHhVAxuD7RPie8+fuqn4W07sOKLWK3vJEt+0LvHn2TgZp2hH10h5fg2y1TTDHqAm9YYEM0UnLjO+Md+KqI+B7u0h5YZyFLECGTfCA+yCy7ZPXpjemzV47mWSEQRs0SAsWU5yc13S2uZ4LgXEsioiqDk7jvY+PuqXHx2yupmn2hEvbW+06Ri1q7pJ7KmLDczgE4AG/QZ92KXptVjNzicsq49pEbBx4GtctYj2dvO45pxzS88gyV5+4E9NseFZzx5b2VrYi0ghRHuLppGmKdpJyqADhj0Bcnv7j1zUVK4+yn+v89o9LW6sY7ft7SVezGA43286p9Z4ntbc4iJeZcDERzjzbpVZZwabcgRXjSxj7quY8r8QGB616cSaXr+l2aS21whsAAR6sgT2T7xk/WsSwQmny7OwvIpzx4rRb2VhDxFYwXF9qMkaMQTBGACpxjByN/cceVRbzhBbNS7BZndgIpEQxFVHXboTuOmc4qx4eg1GK055lbsTjs+zyxmGM7AAMf63NW+hzdjqMsV001orKVaZpApLA/d2JNdJRPD2ces2Tm5UdClod/Lp95aajb4LI2cD8WNmHxGfnW92lxFd20VxAwaKVA6N4gjNfn2VUtdb1GyjLdmk7NDzggkHcdfOtR9Geq9tYSaZM37SD24ge9Cd/kfzFUtdEeNXC3DHiigUUpvCiiigDOvS4mDosnhNIvzVT/lrOeIlbnjc/eXfNaf6W0H2Vpkp/BfAfON/wCVZrxDl40Ze8Uy9HOz9Z0R+FrtINTj5zhZcgnxz/3FaBrKwraqUIDg5AzjPurO+GNPNzEkzs2Ek2C9xBzknupw4jtpJ7OPAbAkB9nc9RV0f6S5rsTr3Wr23msPVyUmtZnuI5M43OAfny4q1X0joO1e4jlW6lzzPEoGM7Hv7/68KlhYYGBawieVCFXt1L8q7kEYI7zSzxm0Paz272tgkkKr/Y2/ZuxJ7iMdO/OaV7Rcl66LCLX/ALaxaWzTNyKQJHQeyvgTkgjPdimDRLv7NjS2EeLEue1ZRuxYY5s95GxHlSJwY0cj3MKKVlKK4wfvBc5H1z8KdbeRbWzklunAhlXAU7hiP1FYMl3/ACJL0dvxl48+M7ydt9f+HtquryTsFhJWJGyO4s3j/wBqpYdWktb5JYCwkU5BjOD3j9artQ1qJJXhtV7V/wAAOSOu2PH+vGvix1KTSlEoizeygrJJKoKxg/hVc/MnqdsbVMTkTdXXsTyM/jcVMT69GqaPxTD9nwteNIr5xz46nJqbqmsWtxZSp67JF2iFd12wcZ28euPOsuto9WvcyCeblLZ5ywUAe4YwK0LTvR7p9t/rWrTXF+xAcBnIRcAZBGcnf8t61xfXRxb+VtonXnEgkgh9TtZ3ln5jCkac3NjYkY64+W1ZlxHeXN3cxxG3aNkTsUDnBJXOfZxnJbmO/eTW46fLahIobWERxqmFUKAFA7qyjX0aLWLgwlVzcksVA39o9T1oe30yH8e9iB69JbziGQFiPvBfw/1j6U8aZrDRaELR4lnYvywh/uchHNk95Ax0G++KTdX09vX7qWzRRGGX2FG+SM7fWvOTUuWxtbMREyxueYE9R0AP904+dI5+SLVW0a9o+o82lmewUyyL7E14wAAPeE7seWw9/WoGuaZ9q8t5E3Z3sB5o329ogjrnrVZwlqRtJBZzzyPavGBaCVWcIvMeYBV6tuR4fSrXU2gRjJ6wRbMvaDs5CMLgMAx8iDXTwypf+f05uW6709Gc8UahqX2413e9mJnVVYqnLuo6HG2f0pj4a1lrK9ttShyRHgvGNyyHZl/rvAry16yGsaMNQVApy3MB4AnB+HTyqh4bmMVwbWUFWySAeue8Vn8jE4v/AAxuXOFc+0fpiCZJoUliYPG6hlYdCCMg16UlejrVhLavpUzftLYc0P8AFGT0+B+hFOgrIzoY7VymjtFFFA4j+ltc8OWzDuvYz/hcfrWa6mAyxA+/Nad6Vx/7ai/5yL9azLVsiBHGDgkbeVNPo5/kLeaT34DZPVtQhbHsXDcobyHdTm/JNaRO45hlScbHqKzbh26Zbq5WJihfDEqcHOMde6tG0oM+kxIzEsF5dz9asxWq3JryYXETb+yi4ptzHbSXHIYkiYMoj6sBuST9KQONpO04in5VDAxI2x/hzWua7CLjT+Uv7LDBIHcRg1jl/JP6y/boObslj5zuAVXkznxypFRfTGlpymfXCU/qV011Op7CNcOFHtHPTA69RUq5v7mbmRFfs2GPbPLVVatJe9pbWZZWOCAW6jvJ8DsNqjmKVedXuAGxnl3Oaqcp+x5up3xZarzIjc0qjbPIv4vM9a+rS97K4WVgrMvQOuRVEJW5gqnmI8MmrO30vUnVZUiyjYILMEznYfeI693jRw2+itr9HrQ+I7dZ4Xu4ohGrgtsWBXO+3TpTprXpF0y01Aacp7SHm7OacMMIMdVxnmxn6GsfbRNVdcN2Clf3p0H6+7fwrsXC2oy4btbUK3QtcxqMeO52p1N/aK0kvseZPSYtm7raWiTcrsElLEKyknG3lg0ra3xJJqMxuI4jAXVecA+yXx7RHgD4ZrsHDF8YjHbywzrIoLhJl+71BPeBn3eNQryy1DTJ+e+0triCMH+zuRsvwGQB5Ulum+LGUJrZVXF5O9yZYi3OdjgGmHSeDdYvrBNWt7aKSOXmKxySFWIG2QMAHv76aOC9Hhn0y0uDBHiZQzqgyBnJxk59wrT7NIxAqcoUYAAA+lPKeg5aejFrESW6TWeqq0EyMrQKsfZlJO8HcnGKuYrldV0y5D9jbxMAlzcTyc8skg/swozsAAPhzbnGKk+l/SofsqPWLQLHPbSqjuowWUnA39xAx5mlXhfXYYLyGe5VWAx6xGy8wJG/OoPUjrjuJPiK2YL3PD7+jLmjv+Q0Ph+zez4WiaNjFN24SeRcc0a5wQM9BnGaSeONDewuvtWzj5eRx2vIMgjqGGPjmn7T9WeGMXssBMVz7MsDvlkcZXJbvzjB/wDFePEFulxZ3SCCWIXYAYyEySYznCr3fE1lyKuTq/W/f/RoxuOHCUKmhasbaa11K2PtxYbl7mX8S/L9K2uyuIru1iuIG5opUDo3iDX5+0+CTTtSu9NdZVEZEiCRcMFIz08/yrTPRtq3t3GiyvkxjtoAf3CfaX4Eg/3qR6a2irA3jyPGx8ormTRSm0S/Sz/8Yj/5yL9azPVNrVSemf0rSvS2ccLxe+8i/wA1ZvqAzZbj8QNNPo53kvWWWUugLGmqOZZBGrIC2TjbPcfj/XSnzg68a6trpWfmKS4BznIrNyv7Vsd9N3Bl9HZvdxyyLuvNg9+KbHpPZqvJVypfov8AXLw2NjcZyURS2PAd9ZpqsjQ2omicdp2zLIHGVYMAwx8VJ38TWja5c213atBKvLLOuFcb8oZcHb4Z/wDNK8HCllqCyTS6lOtuGwI0XLMVJGc9AOvcam2tkx6KLhaw9Yme+5wnK6ghthg9T7t8Gohs7efUpbWKfIclbdm9nnYAfLO+PhXpr72FjczWOldstsuOfnkJ5mH8v1qgmlaSbtMkEYwQemO+kT0Pot+HNPS44iEEqP2cTM5R/vez0B99MqW0d5qrteyMVLlmA6hdu/6Ut6Xrcp1aC4vCC/L2ckoGCwxgFvE9N6ubWO+JLiIyJ7ahkkUnA2IxnOcHpjfO2c1s8Ryq7Zn8lVw+K7PGKIi+FtOoDiQJ0HjjupjgkVNOW7gtIBaAiPkyDISX5QDvsdwdxnfvG9U8mjambmSS3tXdEkUBgync45c7+/p5+Bq5ha4iL3X2RJ62/sM0cSnmYYO5G53wc9elL5qrI0pWyfHqYXy9jhwvptrBw3LeCIc88zuD0GAzKAB4YX/Earda1KGxjh9bid4pZlj51GyFs4bfyo4f1SWHhyPTrpWjnhkZWzjbJY/5vpUPVtOn1eWzh7VFgS4WWVSu5UeGPMjHiayx1dp+9lzXS/C00C9Th26ubCeIvZq/MnZjJjDANgDvA5jtTYNc014uaPU7UY6q7qrDzDYI+VZbq2rrda/qJUMIkkVIyOj8kaqxHxBxUO5uri4iWJJCsY39objPcPCsqyZpyOdbQ1VgUp1WmTfSfxXZTWH2Np063DSSK0zocqoByBnvJOKVLzTjFY2lzCcl17RCnU7bjz2B/wD1XseH7ftWkd5XyckBu/FWMFoqwpGiPyxnCBsnl78j41o3W00Yb8mE0p7RZ8La06PA13LOWSIIZnB9hdzyxr3Hfr18u+z1rinWb2A2ujqdNt1HKsmQZnHvYD2P7uT76XzqFnAAX2fGSM9/fXi3EEQ2jAFS5VVyp7IWfLrUzpEjSNK+z1kmurhpp3PNJKxO/wA6uvR/M11x7ayR83KIZ+bwC8oA+uKU/WtQ1W4W3toXfnOAiKd/h1NbH6O+ETw9aPcXmDqFwoD4ORGv7oPj4ny8N5bWhsOOnfOhwI360V9YopToCP6XTjhu2A776P6K5/Ss31V8abIe8AHNaR6Ww3+j9mQuQL1cj+49Z1Ki3dlyL+JdqaTmeW9ZExTe5C2743kGST7sbfrXLC9YSrOhPMDg4rk+k3kMkq9k7qVIUjvr5sdH1MF1NqVVxkF2A38vKhdM0q41vZa6rdXlt2U0YZWZMA46df0qrt+L9Tt7OOzgeJIUBGVjHOQfed8+VOM1uLm2tkkjAlii5C3MMcxGM/I0snhKP1kRi6k5eXmyVG9TS2xV5ONdbFqWV5SzuSSeua8fOnq34U0+PHaGWU+Bbb5CrGDR7C3OIrSJR1yQM1GhX5kfSM5ggmmkWKJGLP0GNiKvdP0/UFuFR+2itlGcsd2IG21N7tYRSK7tCrqMAkZIz1xUO41XTwDiQM38FGhH5VvuZIjW88hOZ5DnGSXPcdt/PeuzyX0ImXt+dZge0zuGO2+/kPkPCvs6shYtb2Uj+BOwrxl1K7IPsW0I/j3IpdL6bGefyKfev+Dxi1DVkdWWYSkLynmXmLD3kbnHnU5NR1pkKyTiCNhjOynHuJ3FQU9evTypNcTfwwRnFS7fhrUJnybMjxa4mAx5gb1Om3v7G5U547OR3NhapiScOR1CDNc+1Iic21pNJ7ztVaZ2RmWNY1wcZVevkTXm8kj/AH3Y/GjeuitYJ+yzN/egeyLa3U/ve0ajTzvKMT6hM4/dRcCof50e6o2WLCkWmgaL9t6vBYWsTO8rZZ3bIRe9iPcP5d9bLYejjhu0AzaSTnxlkO/wGKieinhr7K0n7Suo8Xl6oIB6pF1A8z1Pw8KfKDRONEKw0uw09OWys4IBjB7OMAnzNTAAOldooLNaCiiigCn4q0ga5odxYghZGw8THorqcr9R9awk3E+kXkttfQPGqsQVbqrd4r9GkUv8S8IaVxCOa7iZLgDAniwGx4HOxHnUp6KM2FZOzHRqtoU5u0+YNeEmuwIdgMjvLdab7n0OMXJt9TQL4NGw/U0t8V8CPwwsEksi3McwIEgBADDu6+H60cmZf6qRUycQ5zy8vyzXmNWvZJO0jgZ2wQCRgAVGB5dkVU/4VxXw7E9ST8ajkxlgn8JL6hqTnDzxRA92dx8q8XZn3mvJnPggx9TXj3UCjbLFjS9HtbQRT3MUMaczyMFDSuTjJxvTNFwysHKbm9iiYnAWKLc/E/ypVhmeCaOWPHNGwZcjO491XEnEF3MVea4IYD7scK4XqDu2e7HzNTOvsHJdLoemFsGaacKcFS5bG+OgG2+f6FSo9Ns4AWj04KirzCSQBcHzO/8AR8KT5tVmdslp226PMwGfJcAd9Rnu5pGYlyS2MnG5x7zT8l+ApHZ9YiQFoZYWOPaEAMpPv22+vfVXqHE1yImS3AQnKnteXm7+ijp8aWTLLKwUu7nuBYk/AVaafwpr2oYNppF2ynozRlB82wKXn+DqSnrtPVh6KeILjBuXs7RT1DyGRh8FGPrTHYeiGyTB1DVLiXbdYEWMfM836Ug/FmRfnTX6OeGzxDratcRk2FqRJOT0c9yfHv8Adn3Vqtj6PeGLLBXTFmcfiuHaT6E4+lMlra29pAIbWCKGIdEiQKo+A2oGUHqqhRgdK7RRUjhRRRQAUUUUAFFFFABVTxNpCa3o89k+A7DMbH8Ljof0PuNW1cIzQB+Zr63ktrmWKZCjoxVlPUEdRUMmtr434C+3bo32nTxQXLgCVZAeV/A5GcH4b1SWPoiY+1qGr4/gt4f8zH9KjRVwezLdzR904OM+dbpYejPhu1wZYJ7oj/fzHHyXApjsND0rTsGw061gI/FHEob59akngfnqy4f1jUADY6VeTKejCIhfmdqYbD0YcSXRBnS2s08ZpuY/Jc/pW6YFGBQTwRl1h6IIQVOo6vK5HUW8QX6sT+VMdh6N+GLPBaye5cfiuJWbPwGB9Kb6KBtIhWWlafYDFjZW9uOn7GJU+oFTAPGu0UEhRRRQAUUUUAFFFFABRRRQAUUUUAFFFFABRRRQByiiigDtFFFABRRRQAUUUUAFFFFABRRRQAUUUUAFFFFABRRRQAUUUUAf/9k="/>
          <p:cNvSpPr>
            <a:spLocks noChangeAspect="1" noChangeArrowheads="1"/>
          </p:cNvSpPr>
          <p:nvPr/>
        </p:nvSpPr>
        <p:spPr bwMode="auto">
          <a:xfrm>
            <a:off x="77788" y="-593725"/>
            <a:ext cx="151447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8" name="AutoShape 12" descr="data:image/jpg;base64,/9j/4AAQSkZJRgABAQAAAQABAAD/2wBDAAkGBwgHBgkIBwgKCgkLDRYPDQwMDRsUFRAWIB0iIiAdHx8kKDQsJCYxJx8fLT0tMTU3Ojo6Iys/RD84QzQ5Ojf/2wBDAQoKCg0MDRoPDxo3JR8lNzc3Nzc3Nzc3Nzc3Nzc3Nzc3Nzc3Nzc3Nzc3Nzc3Nzc3Nzc3Nzc3Nzc3Nzc3Nzc3Nzf/wAARCACSALIDASIAAhEBAxEB/8QAHAAAAgMBAQEBAAAAAAAAAAAAAAYEBQcBAwII/8QARRAAAgEDAgMEBwUFBAkFAAAAAQIDAAQRBSEGEjETQVFxBxQiYYGRoRUyQrHBI1Ji0fAzgqLCFiQ0U3J0suHxJSY2Y5L/xAAZAQACAwEAAAAAAAAAAAAAAAAAAgEDBAX/xAAnEQADAAICAgMAAgEFAAAAAAAAAQIDERIhBDEiQVETFGEygZHB8f/aAAwDAQACEQMRAD8A3GiiigAorlGaAO0VzPlXC2BvQB9UVButX06z/wBrv7SHH+8mVfzNVNxxzw7AD/6isvuhRn/IUCu5XtjJXDike59JukpkW9peznuPIqD6nP0qrk9JF9fuLbTdKSN5RhJZJubGehGABTKW3pFf9jH+mmZoyKTNTTi+DTontb235hGC/PCOYHG4J6fHGPEis11ji3XYbxrTUtWvI5BnnVBy8vTuAGc9xFRoKzcXrTN8Z1RcsQo8Sap9Q4p0PT0JudTtsjbkjcOxPhyrk1+frrWIpm/bzXV03jI2fzJr5tJZtQmFvY2ZaRumSTy+847v63qH0J/NkrqZNkn9JWlDIs7S9uSDthAg+pz9Kix+kO/upOWx4feXB3Amyf8AppOi4bilJS4musxYWRVl++5yemNtvDyGe9j4ZuW0ORY7WGKWADBiblLDfcq4A38wfMUJprZCeVvtjBb8d2qTRxaxYXWmlzgPIOaPP/EP5U3ROkiK8bKysAQVOQQaXNSns9dsZbV7Npe1GBkYIPn4iqX0calJb3F7oFzN2i2szLbuT3AnK/qPjUjq3NJN+zQKKKKgvCiiigAooooA4SAKWNa40sNOle3tg15cKcMsbAIp97ePuANQ/SHrr2NvBpdq5S5vAed1OCkY6ke8nb51juvXkkE/q0fsRgdFOKlIzZc1cuE+zRL70j6gDiEafbjP4yXP5iqi59ImsMdtVgQ//RbA/wDUDWb9pivtJPfUbK3OT7od5OMNcuYwZ9dkXbPLEAh/wqKrbrVJJifWby8uCevO5/U1QCfkHdQLgsSSetTsqeJv22WBu4llzFB+zweYOdydsbgD30HUmUfs4YV8DyZ/OoXOpG1eEzkDrUbZM4Z36Jkup3ch5EkILbYXb8q030a8OeqRxXUyYaPdC3l+VJXAPD8ms6okjRkxjJGfAda2pOy0+yCR8oK+zyg/dIp09I0Rjn/Yk3dyrZjLBI1UmQ4z5Csv9JIsG0p5byMRXAfMSrtuT+H3eI6d9MeraylsMHmMe/M4xsfGla0hPEl+mpXq89rHzC1jYeyACBz46EnfyAFV5KUTs0R8r0xP4e4Tv9YKyz5trU79o6+0w/hH6n61pGnaTYaHYMtuqRcx5WdjlnPn3n3fSpJuR2b+pqJCp9pyfZXz8aj6fcG4juHP+2xPlmO5CHbYdwBG+PEVnmMmd7fSLL8jDh+Edv8AT6s7cq10JY/vSFwMYJBPX6dPfUrOSjS4K7YFVs2rIb6AQnmkCmOVQM7Dpv49R8B76lpcRK2Hzg9PZ6fDxrS9S+JjndJtk3Vry6sdHnltJjGFIMpAGSvfv3devuNZlw3rE0N5HqcBxIk3My/vbk4+WR8acuKL0f6NakEz+0gZUxvk8pG3xI/oGsu0K45HMLZAc48j3f176EhM2NueS9n6i029g1Cziu7V+eKVeZT4e41KrN/RVqzc1xpczDl/tYQT0/eH5H51o+cigvw5P5IVHaKKKC0KKKKAMo9JqcvGGnufxWgA+Dt/Os64pXGoZx1WtP8ASrHy6zo8x/FHImfJl/nWc8VxlrmPrkrjzqfo59vXkCySTXU5mOFyT7qZeFNPtZ76VZ4RL2aggPuO/uqxu9AMU0pjjPZ59jGM+W1Mo2tmh0hPMNwesbDPTO350yadwHrN/YyXMDwBoxzGEsecD5VY8NcO203FXDckif6vdRSyMrHrLFnI+fKaeuD4Jbbiy+TJEQVg4PiDt8aFK7DvoyO40ea1BMs6OAcEJsc/3sVBnPYjJtpsfvMcgfKnvjaztxql20coQOqmNCSOZTnPw76qeFtKXVL141ifsEGJ5TIwCKT5YJPcPfSbnekXvxqS5Nlt6MONbXTEa11S15LcsAL1FP7M42D+73jp307atfw3LlrAo8Uvtkw4/aE9+R1JwKo7vRLG2sY4LeBVtjHhVAxuD7RPie8+fuqn4W07sOKLWK3vJEt+0LvHn2TgZp2hH10h5fg2y1TTDHqAm9YYEM0UnLjO+Md+KqI+B7u0h5YZyFLECGTfCA+yCy7ZPXpjemzV47mWSEQRs0SAsWU5yc13S2uZ4LgXEsioiqDk7jvY+PuqXHx2yupmn2hEvbW+06Ri1q7pJ7KmLDczgE4AG/QZ92KXptVjNzicsq49pEbBx4GtctYj2dvO45pxzS88gyV5+4E9NseFZzx5b2VrYi0ghRHuLppGmKdpJyqADhj0Bcnv7j1zUVK4+yn+v89o9LW6sY7ft7SVezGA43286p9Z4ntbc4iJeZcDERzjzbpVZZwabcgRXjSxj7quY8r8QGB616cSaXr+l2aS21whsAAR6sgT2T7xk/WsSwQmny7OwvIpzx4rRb2VhDxFYwXF9qMkaMQTBGACpxjByN/cceVRbzhBbNS7BZndgIpEQxFVHXboTuOmc4qx4eg1GK055lbsTjs+zyxmGM7AAMf63NW+hzdjqMsV001orKVaZpApLA/d2JNdJRPD2ces2Tm5UdClod/Lp95aajb4LI2cD8WNmHxGfnW92lxFd20VxAwaKVA6N4gjNfn2VUtdb1GyjLdmk7NDzggkHcdfOtR9Geq9tYSaZM37SD24ge9Cd/kfzFUtdEeNXC3DHiigUUpvCiiigDOvS4mDosnhNIvzVT/lrOeIlbnjc/eXfNaf6W0H2Vpkp/BfAfON/wCVZrxDl40Ze8Uy9HOz9Z0R+FrtINTj5zhZcgnxz/3FaBrKwraqUIDg5AzjPurO+GNPNzEkzs2Ek2C9xBzknupw4jtpJ7OPAbAkB9nc9RV0f6S5rsTr3Wr23msPVyUmtZnuI5M43OAfny4q1X0joO1e4jlW6lzzPEoGM7Hv7/68KlhYYGBawieVCFXt1L8q7kEYI7zSzxm0Paz272tgkkKr/Y2/ZuxJ7iMdO/OaV7Rcl66LCLX/ALaxaWzTNyKQJHQeyvgTkgjPdimDRLv7NjS2EeLEue1ZRuxYY5s95GxHlSJwY0cj3MKKVlKK4wfvBc5H1z8KdbeRbWzklunAhlXAU7hiP1FYMl3/ACJL0dvxl48+M7ydt9f+HtquryTsFhJWJGyO4s3j/wBqpYdWktb5JYCwkU5BjOD3j9artQ1qJJXhtV7V/wAAOSOu2PH+vGvix1KTSlEoizeygrJJKoKxg/hVc/MnqdsbVMTkTdXXsTyM/jcVMT69GqaPxTD9nwteNIr5xz46nJqbqmsWtxZSp67JF2iFd12wcZ28euPOsuto9WvcyCeblLZ5ywUAe4YwK0LTvR7p9t/rWrTXF+xAcBnIRcAZBGcnf8t61xfXRxb+VtonXnEgkgh9TtZ3ln5jCkac3NjYkY64+W1ZlxHeXN3cxxG3aNkTsUDnBJXOfZxnJbmO/eTW46fLahIobWERxqmFUKAFA7qyjX0aLWLgwlVzcksVA39o9T1oe30yH8e9iB69JbziGQFiPvBfw/1j6U8aZrDRaELR4lnYvywh/uchHNk95Ax0G++KTdX09vX7qWzRRGGX2FG+SM7fWvOTUuWxtbMREyxueYE9R0AP904+dI5+SLVW0a9o+o82lmewUyyL7E14wAAPeE7seWw9/WoGuaZ9q8t5E3Z3sB5o329ogjrnrVZwlqRtJBZzzyPavGBaCVWcIvMeYBV6tuR4fSrXU2gRjJ6wRbMvaDs5CMLgMAx8iDXTwypf+f05uW6709Gc8UahqX2413e9mJnVVYqnLuo6HG2f0pj4a1lrK9ttShyRHgvGNyyHZl/rvAry16yGsaMNQVApy3MB4AnB+HTyqh4bmMVwbWUFWySAeue8Vn8jE4v/AAxuXOFc+0fpiCZJoUliYPG6hlYdCCMg16UlejrVhLavpUzftLYc0P8AFGT0+B+hFOgrIzoY7VymjtFFFA4j+ltc8OWzDuvYz/hcfrWa6mAyxA+/Nad6Vx/7ai/5yL9azLVsiBHGDgkbeVNPo5/kLeaT34DZPVtQhbHsXDcobyHdTm/JNaRO45hlScbHqKzbh26Zbq5WJihfDEqcHOMde6tG0oM+kxIzEsF5dz9asxWq3JryYXETb+yi4ptzHbSXHIYkiYMoj6sBuST9KQONpO04in5VDAxI2x/hzWua7CLjT+Uv7LDBIHcRg1jl/JP6y/boObslj5zuAVXkznxypFRfTGlpymfXCU/qV011Op7CNcOFHtHPTA69RUq5v7mbmRFfs2GPbPLVVatJe9pbWZZWOCAW6jvJ8DsNqjmKVedXuAGxnl3Oaqcp+x5up3xZarzIjc0qjbPIv4vM9a+rS97K4WVgrMvQOuRVEJW5gqnmI8MmrO30vUnVZUiyjYILMEznYfeI693jRw2+itr9HrQ+I7dZ4Xu4ohGrgtsWBXO+3TpTprXpF0y01Aacp7SHm7OacMMIMdVxnmxn6GsfbRNVdcN2Clf3p0H6+7fwrsXC2oy4btbUK3QtcxqMeO52p1N/aK0kvseZPSYtm7raWiTcrsElLEKyknG3lg0ra3xJJqMxuI4jAXVecA+yXx7RHgD4ZrsHDF8YjHbywzrIoLhJl+71BPeBn3eNQryy1DTJ+e+0triCMH+zuRsvwGQB5Ulum+LGUJrZVXF5O9yZYi3OdjgGmHSeDdYvrBNWt7aKSOXmKxySFWIG2QMAHv76aOC9Hhn0y0uDBHiZQzqgyBnJxk59wrT7NIxAqcoUYAAA+lPKeg5aejFrESW6TWeqq0EyMrQKsfZlJO8HcnGKuYrldV0y5D9jbxMAlzcTyc8skg/swozsAAPhzbnGKk+l/SofsqPWLQLHPbSqjuowWUnA39xAx5mlXhfXYYLyGe5VWAx6xGy8wJG/OoPUjrjuJPiK2YL3PD7+jLmjv+Q0Ph+zez4WiaNjFN24SeRcc0a5wQM9BnGaSeONDewuvtWzj5eRx2vIMgjqGGPjmn7T9WeGMXssBMVz7MsDvlkcZXJbvzjB/wDFePEFulxZ3SCCWIXYAYyEySYznCr3fE1lyKuTq/W/f/RoxuOHCUKmhasbaa11K2PtxYbl7mX8S/L9K2uyuIru1iuIG5opUDo3iDX5+0+CTTtSu9NdZVEZEiCRcMFIz08/yrTPRtq3t3GiyvkxjtoAf3CfaX4Eg/3qR6a2irA3jyPGx8ormTRSm0S/Sz/8Yj/5yL9azPVNrVSemf0rSvS2ccLxe+8i/wA1ZvqAzZbj8QNNPo53kvWWWUugLGmqOZZBGrIC2TjbPcfj/XSnzg68a6trpWfmKS4BznIrNyv7Vsd9N3Bl9HZvdxyyLuvNg9+KbHpPZqvJVypfov8AXLw2NjcZyURS2PAd9ZpqsjQ2omicdp2zLIHGVYMAwx8VJ38TWja5c213atBKvLLOuFcb8oZcHb4Z/wDNK8HCllqCyTS6lOtuGwI0XLMVJGc9AOvcam2tkx6KLhaw9Yme+5wnK6ghthg9T7t8Gohs7efUpbWKfIclbdm9nnYAfLO+PhXpr72FjczWOldstsuOfnkJ5mH8v1qgmlaSbtMkEYwQemO+kT0Pot+HNPS44iEEqP2cTM5R/vez0B99MqW0d5qrteyMVLlmA6hdu/6Ut6Xrcp1aC4vCC/L2ckoGCwxgFvE9N6ubWO+JLiIyJ7ahkkUnA2IxnOcHpjfO2c1s8Ryq7Zn8lVw+K7PGKIi+FtOoDiQJ0HjjupjgkVNOW7gtIBaAiPkyDISX5QDvsdwdxnfvG9U8mjambmSS3tXdEkUBgync45c7+/p5+Bq5ha4iL3X2RJ62/sM0cSnmYYO5G53wc9elL5qrI0pWyfHqYXy9jhwvptrBw3LeCIc88zuD0GAzKAB4YX/Earda1KGxjh9bid4pZlj51GyFs4bfyo4f1SWHhyPTrpWjnhkZWzjbJY/5vpUPVtOn1eWzh7VFgS4WWVSu5UeGPMjHiayx1dp+9lzXS/C00C9Th26ubCeIvZq/MnZjJjDANgDvA5jtTYNc014uaPU7UY6q7qrDzDYI+VZbq2rrda/qJUMIkkVIyOj8kaqxHxBxUO5uri4iWJJCsY39objPcPCsqyZpyOdbQ1VgUp1WmTfSfxXZTWH2Np063DSSK0zocqoByBnvJOKVLzTjFY2lzCcl17RCnU7bjz2B/wD1XseH7ftWkd5XyckBu/FWMFoqwpGiPyxnCBsnl78j41o3W00Yb8mE0p7RZ8La06PA13LOWSIIZnB9hdzyxr3Hfr18u+z1rinWb2A2ujqdNt1HKsmQZnHvYD2P7uT76XzqFnAAX2fGSM9/fXi3EEQ2jAFS5VVyp7IWfLrUzpEjSNK+z1kmurhpp3PNJKxO/wA6uvR/M11x7ayR83KIZ+bwC8oA+uKU/WtQ1W4W3toXfnOAiKd/h1NbH6O+ETw9aPcXmDqFwoD4ORGv7oPj4ny8N5bWhsOOnfOhwI360V9YopToCP6XTjhu2A776P6K5/Ss31V8abIe8AHNaR6Ww3+j9mQuQL1cj+49Z1Ki3dlyL+JdqaTmeW9ZExTe5C2743kGST7sbfrXLC9YSrOhPMDg4rk+k3kMkq9k7qVIUjvr5sdH1MF1NqVVxkF2A38vKhdM0q41vZa6rdXlt2U0YZWZMA46df0qrt+L9Tt7OOzgeJIUBGVjHOQfed8+VOM1uLm2tkkjAlii5C3MMcxGM/I0snhKP1kRi6k5eXmyVG9TS2xV5ONdbFqWV5SzuSSeua8fOnq34U0+PHaGWU+Bbb5CrGDR7C3OIrSJR1yQM1GhX5kfSM5ggmmkWKJGLP0GNiKvdP0/UFuFR+2itlGcsd2IG21N7tYRSK7tCrqMAkZIz1xUO41XTwDiQM38FGhH5VvuZIjW88hOZ5DnGSXPcdt/PeuzyX0ImXt+dZge0zuGO2+/kPkPCvs6shYtb2Uj+BOwrxl1K7IPsW0I/j3IpdL6bGefyKfev+Dxi1DVkdWWYSkLynmXmLD3kbnHnU5NR1pkKyTiCNhjOynHuJ3FQU9evTypNcTfwwRnFS7fhrUJnybMjxa4mAx5gb1Om3v7G5U547OR3NhapiScOR1CDNc+1Iic21pNJ7ztVaZ2RmWNY1wcZVevkTXm8kj/AH3Y/GjeuitYJ+yzN/egeyLa3U/ve0ajTzvKMT6hM4/dRcCof50e6o2WLCkWmgaL9t6vBYWsTO8rZZ3bIRe9iPcP5d9bLYejjhu0AzaSTnxlkO/wGKieinhr7K0n7Suo8Xl6oIB6pF1A8z1Pw8KfKDRONEKw0uw09OWys4IBjB7OMAnzNTAAOldooLNaCiiigCn4q0ga5odxYghZGw8THorqcr9R9awk3E+kXkttfQPGqsQVbqrd4r9GkUv8S8IaVxCOa7iZLgDAniwGx4HOxHnUp6KM2FZOzHRqtoU5u0+YNeEmuwIdgMjvLdab7n0OMXJt9TQL4NGw/U0t8V8CPwwsEksi3McwIEgBADDu6+H60cmZf6qRUycQ5zy8vyzXmNWvZJO0jgZ2wQCRgAVGB5dkVU/4VxXw7E9ST8ajkxlgn8JL6hqTnDzxRA92dx8q8XZn3mvJnPggx9TXj3UCjbLFjS9HtbQRT3MUMaczyMFDSuTjJxvTNFwysHKbm9iiYnAWKLc/E/ypVhmeCaOWPHNGwZcjO491XEnEF3MVea4IYD7scK4XqDu2e7HzNTOvsHJdLoemFsGaacKcFS5bG+OgG2+f6FSo9Ns4AWj04KirzCSQBcHzO/8AR8KT5tVmdslp226PMwGfJcAd9Rnu5pGYlyS2MnG5x7zT8l+ApHZ9YiQFoZYWOPaEAMpPv22+vfVXqHE1yImS3AQnKnteXm7+ijp8aWTLLKwUu7nuBYk/AVaafwpr2oYNppF2ynozRlB82wKXn+DqSnrtPVh6KeILjBuXs7RT1DyGRh8FGPrTHYeiGyTB1DVLiXbdYEWMfM836Ug/FmRfnTX6OeGzxDratcRk2FqRJOT0c9yfHv8Adn3Vqtj6PeGLLBXTFmcfiuHaT6E4+lMlra29pAIbWCKGIdEiQKo+A2oGUHqqhRgdK7RRUjhRRRQAUUUUAFFFFABVTxNpCa3o89k+A7DMbH8Ljof0PuNW1cIzQB+Zr63ktrmWKZCjoxVlPUEdRUMmtr434C+3bo32nTxQXLgCVZAeV/A5GcH4b1SWPoiY+1qGr4/gt4f8zH9KjRVwezLdzR904OM+dbpYejPhu1wZYJ7oj/fzHHyXApjsND0rTsGw061gI/FHEob59akngfnqy4f1jUADY6VeTKejCIhfmdqYbD0YcSXRBnS2s08ZpuY/Jc/pW6YFGBQTwRl1h6IIQVOo6vK5HUW8QX6sT+VMdh6N+GLPBaye5cfiuJWbPwGB9Kb6KBtIhWWlafYDFjZW9uOn7GJU+oFTAPGu0UEhRRRQAUUUUAFFFFABRRRQAUUUUAFFFFABRRRQByiiigDtFFFABRRRQAUUUUAFFFFABRRRQAUUUUAFFFFABRRRQAUUUUAf/9k="/>
          <p:cNvSpPr>
            <a:spLocks noChangeAspect="1" noChangeArrowheads="1"/>
          </p:cNvSpPr>
          <p:nvPr/>
        </p:nvSpPr>
        <p:spPr bwMode="auto">
          <a:xfrm>
            <a:off x="77788" y="-593725"/>
            <a:ext cx="1514475"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Ton for ton, recycling reduces more pollution, saves energy and reduces GHG emissions more than any other solid waste management option. According to the California Integrated Waste Management Board, over 60% of the garbage in the landfills can be composited or recycled.</a:t>
            </a:r>
            <a:endParaRPr lang="en-US" dirty="0"/>
          </a:p>
        </p:txBody>
      </p:sp>
      <p:pic>
        <p:nvPicPr>
          <p:cNvPr id="6" name="Picture 24" descr="http://webpages.csus.edu/~ss687/MIS%20101/global%20warming.jpg">
            <a:hlinkClick r:id="rId3"/>
          </p:cNvPr>
          <p:cNvPicPr>
            <a:picLocks noGrp="1" noChangeAspect="1" noChangeArrowheads="1"/>
          </p:cNvPicPr>
          <p:nvPr>
            <p:ph sz="half" idx="2"/>
          </p:nvPr>
        </p:nvPicPr>
        <p:blipFill>
          <a:blip r:embed="rId4" cstate="print"/>
          <a:srcRect/>
          <a:stretch>
            <a:fillRect/>
          </a:stretch>
        </p:blipFill>
        <p:spPr bwMode="auto">
          <a:xfrm>
            <a:off x="5105400" y="2286000"/>
            <a:ext cx="3158810" cy="31107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Saves Natural Resources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By reusing materials more than once we conserve natural resources ensuring our children's futures.</a:t>
            </a:r>
          </a:p>
          <a:p>
            <a:r>
              <a:rPr lang="en-US" dirty="0" smtClean="0"/>
              <a:t>California's recycling saves 14 million trees each year and helps reduce air pollutants by 165,142 tons.</a:t>
            </a:r>
          </a:p>
          <a:p>
            <a:r>
              <a:rPr lang="en-US" dirty="0" smtClean="0"/>
              <a:t>Making a ton of paper from recycled stock saves up to 17 trees and uses 59% less water (that’s 7000 gallons).</a:t>
            </a:r>
            <a:endParaRPr lang="en-US" dirty="0"/>
          </a:p>
        </p:txBody>
      </p:sp>
      <p:pic>
        <p:nvPicPr>
          <p:cNvPr id="10242" name="Picture 2" descr="http://t1.gstatic.com/images?q=tbn:ANd9GcT2FwzTgADF5_dRMb_HTYphf-52kN0h-e35qxuW0EjAMGFwBm3R_g"/>
          <p:cNvPicPr>
            <a:picLocks noChangeAspect="1" noChangeArrowheads="1"/>
          </p:cNvPicPr>
          <p:nvPr/>
        </p:nvPicPr>
        <p:blipFill>
          <a:blip r:embed="rId3" cstate="print"/>
          <a:srcRect/>
          <a:stretch>
            <a:fillRect/>
          </a:stretch>
        </p:blipFill>
        <p:spPr bwMode="auto">
          <a:xfrm>
            <a:off x="762000" y="2057400"/>
            <a:ext cx="3730752" cy="2590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a:t>
            </a:r>
            <a:endParaRPr lang="en-US" dirty="0"/>
          </a:p>
        </p:txBody>
      </p:sp>
      <p:sp>
        <p:nvSpPr>
          <p:cNvPr id="3" name="Content Placeholder 2"/>
          <p:cNvSpPr>
            <a:spLocks noGrp="1"/>
          </p:cNvSpPr>
          <p:nvPr>
            <p:ph sz="half" idx="1"/>
          </p:nvPr>
        </p:nvSpPr>
        <p:spPr/>
        <p:txBody>
          <a:bodyPr/>
          <a:lstStyle/>
          <a:p>
            <a:r>
              <a:rPr lang="en-US" dirty="0" smtClean="0"/>
              <a:t>Recycling also preserves wildlife.  When fewer trees are cut down to make virgin materials or to make space landfills, habitat for wildlife remains. More habitat for animals means less animal extinction.</a:t>
            </a:r>
            <a:endParaRPr lang="en-US" dirty="0"/>
          </a:p>
        </p:txBody>
      </p:sp>
      <p:pic>
        <p:nvPicPr>
          <p:cNvPr id="3074" name="Picture 2" descr="D:\Recycle and Wildlife.jpg"/>
          <p:cNvPicPr>
            <a:picLocks noGrp="1" noChangeAspect="1" noChangeArrowheads="1"/>
          </p:cNvPicPr>
          <p:nvPr>
            <p:ph sz="half" idx="2"/>
          </p:nvPr>
        </p:nvPicPr>
        <p:blipFill>
          <a:blip r:embed="rId3" cstate="print"/>
          <a:srcRect/>
          <a:stretch>
            <a:fillRect/>
          </a:stretch>
        </p:blipFill>
        <p:spPr bwMode="auto">
          <a:xfrm>
            <a:off x="4953000" y="1828800"/>
            <a:ext cx="3331810" cy="296783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14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help?</a:t>
            </a:r>
            <a:endParaRPr lang="en-US" dirty="0"/>
          </a:p>
        </p:txBody>
      </p:sp>
      <p:pic>
        <p:nvPicPr>
          <p:cNvPr id="1026" name="Picture 2" descr="E:\DCIM\100OLYMP\P4180463.JPG"/>
          <p:cNvPicPr>
            <a:picLocks noChangeAspect="1" noChangeArrowheads="1"/>
          </p:cNvPicPr>
          <p:nvPr/>
        </p:nvPicPr>
        <p:blipFill>
          <a:blip r:embed="rId3" cstate="print"/>
          <a:srcRect/>
          <a:stretch>
            <a:fillRect/>
          </a:stretch>
        </p:blipFill>
        <p:spPr bwMode="auto">
          <a:xfrm>
            <a:off x="1219200" y="1295400"/>
            <a:ext cx="2540000" cy="1905000"/>
          </a:xfrm>
          <a:prstGeom prst="rect">
            <a:avLst/>
          </a:prstGeom>
          <a:noFill/>
        </p:spPr>
      </p:pic>
      <p:pic>
        <p:nvPicPr>
          <p:cNvPr id="1027" name="Picture 3" descr="E:\DCIM\100OLYMP\P4180461.JPG"/>
          <p:cNvPicPr>
            <a:picLocks noChangeAspect="1" noChangeArrowheads="1"/>
          </p:cNvPicPr>
          <p:nvPr/>
        </p:nvPicPr>
        <p:blipFill>
          <a:blip r:embed="rId4" cstate="print"/>
          <a:srcRect/>
          <a:stretch>
            <a:fillRect/>
          </a:stretch>
        </p:blipFill>
        <p:spPr bwMode="auto">
          <a:xfrm>
            <a:off x="4419600" y="2209800"/>
            <a:ext cx="3048000" cy="2286000"/>
          </a:xfrm>
          <a:prstGeom prst="rect">
            <a:avLst/>
          </a:prstGeom>
          <a:noFill/>
        </p:spPr>
      </p:pic>
      <p:pic>
        <p:nvPicPr>
          <p:cNvPr id="1028" name="Picture 4" descr="E:\DCIM\100OLYMP\P4110453.JPG"/>
          <p:cNvPicPr>
            <a:picLocks noChangeAspect="1" noChangeArrowheads="1"/>
          </p:cNvPicPr>
          <p:nvPr/>
        </p:nvPicPr>
        <p:blipFill>
          <a:blip r:embed="rId5" cstate="print"/>
          <a:srcRect/>
          <a:stretch>
            <a:fillRect/>
          </a:stretch>
        </p:blipFill>
        <p:spPr bwMode="auto">
          <a:xfrm>
            <a:off x="1524000" y="3657600"/>
            <a:ext cx="2895600" cy="221332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359</Words>
  <Application>Microsoft Office PowerPoint</Application>
  <PresentationFormat>On-screen Show (4:3)</PresentationFormat>
  <Paragraphs>36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Why Recycle?</vt:lpstr>
      <vt:lpstr>Recycling benefits</vt:lpstr>
      <vt:lpstr>A Recycling myth</vt:lpstr>
      <vt:lpstr>Statistics</vt:lpstr>
      <vt:lpstr>Pollution</vt:lpstr>
      <vt:lpstr>Saves Natural Resources</vt:lpstr>
      <vt:lpstr>Wildlife</vt:lpstr>
      <vt:lpstr>How can I help?</vt:lpstr>
      <vt:lpstr>How to help?</vt:lpstr>
      <vt:lpstr>Miscellaneous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Gateway Customer</dc:creator>
  <cp:lastModifiedBy>FGCU</cp:lastModifiedBy>
  <cp:revision>15</cp:revision>
  <dcterms:created xsi:type="dcterms:W3CDTF">2011-04-05T06:44:32Z</dcterms:created>
  <dcterms:modified xsi:type="dcterms:W3CDTF">2011-04-19T12:04:42Z</dcterms:modified>
</cp:coreProperties>
</file>